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 id="2147483683" r:id="rId5"/>
    <p:sldMasterId id="2147483688" r:id="rId6"/>
  </p:sldMasterIdLst>
  <p:notesMasterIdLst>
    <p:notesMasterId r:id="rId32"/>
  </p:notesMasterIdLst>
  <p:sldIdLst>
    <p:sldId id="267" r:id="rId7"/>
    <p:sldId id="308" r:id="rId8"/>
    <p:sldId id="315" r:id="rId9"/>
    <p:sldId id="356" r:id="rId10"/>
    <p:sldId id="309" r:id="rId11"/>
    <p:sldId id="310" r:id="rId12"/>
    <p:sldId id="312" r:id="rId13"/>
    <p:sldId id="318" r:id="rId14"/>
    <p:sldId id="316" r:id="rId15"/>
    <p:sldId id="349" r:id="rId16"/>
    <p:sldId id="346" r:id="rId17"/>
    <p:sldId id="361" r:id="rId18"/>
    <p:sldId id="355" r:id="rId19"/>
    <p:sldId id="343" r:id="rId20"/>
    <p:sldId id="344" r:id="rId21"/>
    <p:sldId id="354" r:id="rId22"/>
    <p:sldId id="313" r:id="rId23"/>
    <p:sldId id="350" r:id="rId24"/>
    <p:sldId id="357" r:id="rId25"/>
    <p:sldId id="358" r:id="rId26"/>
    <p:sldId id="359" r:id="rId27"/>
    <p:sldId id="360" r:id="rId28"/>
    <p:sldId id="314" r:id="rId29"/>
    <p:sldId id="348" r:id="rId30"/>
    <p:sldId id="304"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asiotto Roberta" initials="BR" lastIdx="23" clrIdx="0">
    <p:extLst>
      <p:ext uri="{19B8F6BF-5375-455C-9EA6-DF929625EA0E}">
        <p15:presenceInfo xmlns:p15="http://schemas.microsoft.com/office/powerpoint/2012/main" userId="S::RBiasiotto@eurac.edu::e05e81b4-40ea-409d-bef9-dad0e283e7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CAE6B1-3289-409F-A199-8F9804F4F67C}" v="38" dt="2021-10-29T11:23:21.790"/>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91"/>
    <p:restoredTop sz="74558" autoAdjust="0"/>
  </p:normalViewPr>
  <p:slideViewPr>
    <p:cSldViewPr snapToGrid="0">
      <p:cViewPr varScale="1">
        <p:scale>
          <a:sx n="47" d="100"/>
          <a:sy n="47" d="100"/>
        </p:scale>
        <p:origin x="1569" y="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jpeg"/><Relationship Id="rId4" Type="http://schemas.openxmlformats.org/officeDocument/2006/relationships/image" Target="../media/image12.jpeg"/></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svg"/><Relationship Id="rId1" Type="http://schemas.openxmlformats.org/officeDocument/2006/relationships/image" Target="../media/image13.png"/><Relationship Id="rId5" Type="http://schemas.openxmlformats.org/officeDocument/2006/relationships/image" Target="../media/image16.svg"/><Relationship Id="rId4"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jpeg"/><Relationship Id="rId4" Type="http://schemas.openxmlformats.org/officeDocument/2006/relationships/image" Target="../media/image12.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svg"/><Relationship Id="rId1" Type="http://schemas.openxmlformats.org/officeDocument/2006/relationships/image" Target="../media/image13.png"/><Relationship Id="rId5" Type="http://schemas.openxmlformats.org/officeDocument/2006/relationships/image" Target="../media/image16.svg"/><Relationship Id="rId4"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B83283-4CDB-1A40-9EE0-73A9B2EB16CE}" type="doc">
      <dgm:prSet loTypeId="urn:microsoft.com/office/officeart/2005/8/layout/hChevron3" loCatId="" qsTypeId="urn:microsoft.com/office/officeart/2005/8/quickstyle/simple2" qsCatId="simple" csTypeId="urn:microsoft.com/office/officeart/2005/8/colors/accent0_1" csCatId="mainScheme" phldr="1"/>
      <dgm:spPr/>
    </dgm:pt>
    <dgm:pt modelId="{EE6EC133-27F9-3347-B98E-EFD43B0423C3}">
      <dgm:prSet phldrT="[Text]" custT="1"/>
      <dgm:spPr>
        <a:solidFill>
          <a:schemeClr val="bg2"/>
        </a:solidFill>
        <a:ln>
          <a:noFill/>
        </a:ln>
      </dgm:spPr>
      <dgm:t>
        <a:bodyPr/>
        <a:lstStyle/>
        <a:p>
          <a:r>
            <a:rPr lang="en-GB" sz="2000" dirty="0"/>
            <a:t>2011 </a:t>
          </a:r>
          <a:r>
            <a:rPr lang="en-GB" sz="2000" dirty="0" err="1"/>
            <a:t>einige</a:t>
          </a:r>
          <a:r>
            <a:rPr lang="en-GB" sz="2000" dirty="0"/>
            <a:t> </a:t>
          </a:r>
          <a:r>
            <a:rPr lang="en-GB" sz="2000" dirty="0" err="1"/>
            <a:t>Daten</a:t>
          </a:r>
          <a:r>
            <a:rPr lang="en-GB" sz="2000" dirty="0"/>
            <a:t> </a:t>
          </a:r>
          <a:r>
            <a:rPr lang="en-GB" sz="2000" dirty="0" err="1"/>
            <a:t>zur</a:t>
          </a:r>
          <a:r>
            <a:rPr lang="en-GB" sz="2000" dirty="0"/>
            <a:t> Gesundheit</a:t>
          </a:r>
          <a:endParaRPr lang="en-GB" sz="2000" strike="noStrike" dirty="0">
            <a:solidFill>
              <a:schemeClr val="tx1"/>
            </a:solidFill>
            <a:latin typeface="+mj-lt"/>
          </a:endParaRPr>
        </a:p>
      </dgm:t>
    </dgm:pt>
    <dgm:pt modelId="{85509261-4CF6-4C44-8092-B4E771AB0738}" type="parTrans" cxnId="{7784FD18-E22F-D24D-A3D0-ACB2976D4026}">
      <dgm:prSet/>
      <dgm:spPr/>
      <dgm:t>
        <a:bodyPr/>
        <a:lstStyle/>
        <a:p>
          <a:endParaRPr lang="en-GB"/>
        </a:p>
      </dgm:t>
    </dgm:pt>
    <dgm:pt modelId="{82D39FFA-4A4D-8C4C-AB5C-27FB2A1C0BD3}" type="sibTrans" cxnId="{7784FD18-E22F-D24D-A3D0-ACB2976D4026}">
      <dgm:prSet/>
      <dgm:spPr/>
      <dgm:t>
        <a:bodyPr/>
        <a:lstStyle/>
        <a:p>
          <a:endParaRPr lang="en-GB"/>
        </a:p>
      </dgm:t>
    </dgm:pt>
    <dgm:pt modelId="{E9FBD1D0-0EA1-EE4A-9D8D-95BE265FE9A6}">
      <dgm:prSet phldrT="[Text]" custT="1"/>
      <dgm:spPr>
        <a:solidFill>
          <a:schemeClr val="accent2"/>
        </a:solidFill>
        <a:ln>
          <a:noFill/>
        </a:ln>
      </dgm:spPr>
      <dgm:t>
        <a:bodyPr/>
        <a:lstStyle/>
        <a:p>
          <a:r>
            <a:rPr lang="en-GB" sz="2000" dirty="0"/>
            <a:t>2019 Neue </a:t>
          </a:r>
          <a:r>
            <a:rPr lang="en-GB" sz="2000" dirty="0" err="1"/>
            <a:t>Daten</a:t>
          </a:r>
          <a:r>
            <a:rPr lang="en-GB" sz="2000" dirty="0"/>
            <a:t> (Was </a:t>
          </a:r>
          <a:r>
            <a:rPr lang="en-GB" sz="2000" dirty="0" err="1"/>
            <a:t>ist</a:t>
          </a:r>
          <a:r>
            <a:rPr lang="en-GB" sz="2000" dirty="0"/>
            <a:t> </a:t>
          </a:r>
          <a:r>
            <a:rPr lang="en-GB" sz="2000" dirty="0" err="1"/>
            <a:t>mittlerweile</a:t>
          </a:r>
          <a:r>
            <a:rPr lang="en-GB" sz="2000" dirty="0"/>
            <a:t> </a:t>
          </a:r>
          <a:r>
            <a:rPr lang="en-GB" sz="2000" dirty="0" err="1"/>
            <a:t>passiert</a:t>
          </a:r>
          <a:r>
            <a:rPr lang="en-GB" sz="2000" dirty="0"/>
            <a:t>?)</a:t>
          </a:r>
          <a:endParaRPr lang="en-GB" sz="2000" strike="noStrike" dirty="0">
            <a:solidFill>
              <a:schemeClr val="bg1"/>
            </a:solidFill>
            <a:latin typeface="+mj-lt"/>
          </a:endParaRPr>
        </a:p>
      </dgm:t>
    </dgm:pt>
    <dgm:pt modelId="{182B6C66-5443-5B4F-BE64-9A75B9FFF880}" type="parTrans" cxnId="{08015834-8270-5A41-BE2E-F9B77EB82454}">
      <dgm:prSet/>
      <dgm:spPr/>
      <dgm:t>
        <a:bodyPr/>
        <a:lstStyle/>
        <a:p>
          <a:endParaRPr lang="en-GB"/>
        </a:p>
      </dgm:t>
    </dgm:pt>
    <dgm:pt modelId="{E09B14DE-37C0-2C4C-8273-A390CF7611F1}" type="sibTrans" cxnId="{08015834-8270-5A41-BE2E-F9B77EB82454}">
      <dgm:prSet/>
      <dgm:spPr/>
      <dgm:t>
        <a:bodyPr/>
        <a:lstStyle/>
        <a:p>
          <a:endParaRPr lang="en-GB"/>
        </a:p>
      </dgm:t>
    </dgm:pt>
    <dgm:pt modelId="{B1162CEA-512E-274C-A055-B6CD8785C220}">
      <dgm:prSet phldrT="[Text]" custT="1"/>
      <dgm:spPr>
        <a:solidFill>
          <a:schemeClr val="accent1"/>
        </a:solidFill>
        <a:ln>
          <a:noFill/>
        </a:ln>
      </dgm:spPr>
      <dgm:t>
        <a:bodyPr/>
        <a:lstStyle/>
        <a:p>
          <a:r>
            <a:rPr lang="en-GB" sz="2000" dirty="0" err="1"/>
            <a:t>Bedarf</a:t>
          </a:r>
          <a:r>
            <a:rPr lang="en-GB" sz="2000" dirty="0"/>
            <a:t> an </a:t>
          </a:r>
          <a:r>
            <a:rPr lang="en-GB" sz="2000" dirty="0" err="1"/>
            <a:t>häufig</a:t>
          </a:r>
          <a:r>
            <a:rPr lang="en-GB" sz="2000" dirty="0"/>
            <a:t> </a:t>
          </a:r>
          <a:r>
            <a:rPr lang="en-GB" sz="2000" dirty="0" err="1"/>
            <a:t>aktualisierten</a:t>
          </a:r>
          <a:r>
            <a:rPr lang="en-GB" sz="2000" dirty="0"/>
            <a:t> </a:t>
          </a:r>
          <a:r>
            <a:rPr lang="en-GB" sz="2000" dirty="0" err="1"/>
            <a:t>Daten</a:t>
          </a:r>
          <a:endParaRPr lang="en-GB" sz="2000" strike="noStrike" dirty="0">
            <a:solidFill>
              <a:schemeClr val="bg1"/>
            </a:solidFill>
            <a:latin typeface="+mj-lt"/>
          </a:endParaRPr>
        </a:p>
      </dgm:t>
    </dgm:pt>
    <dgm:pt modelId="{CB5AAD94-134D-774B-B816-893BFE392744}" type="parTrans" cxnId="{57A787DE-62B4-B849-94A6-BE12A5FA6B70}">
      <dgm:prSet/>
      <dgm:spPr/>
      <dgm:t>
        <a:bodyPr/>
        <a:lstStyle/>
        <a:p>
          <a:endParaRPr lang="en-GB"/>
        </a:p>
      </dgm:t>
    </dgm:pt>
    <dgm:pt modelId="{1D370877-7FBE-E649-94C6-C495A6667C98}" type="sibTrans" cxnId="{57A787DE-62B4-B849-94A6-BE12A5FA6B70}">
      <dgm:prSet/>
      <dgm:spPr/>
      <dgm:t>
        <a:bodyPr/>
        <a:lstStyle/>
        <a:p>
          <a:endParaRPr lang="en-GB"/>
        </a:p>
      </dgm:t>
    </dgm:pt>
    <dgm:pt modelId="{E5D1612F-7863-EA4E-9E66-2FABC747251C}" type="pres">
      <dgm:prSet presAssocID="{99B83283-4CDB-1A40-9EE0-73A9B2EB16CE}" presName="Name0" presStyleCnt="0">
        <dgm:presLayoutVars>
          <dgm:dir/>
          <dgm:resizeHandles val="exact"/>
        </dgm:presLayoutVars>
      </dgm:prSet>
      <dgm:spPr/>
    </dgm:pt>
    <dgm:pt modelId="{CFFB478B-A027-3D4B-83F8-F9B5556B89C1}" type="pres">
      <dgm:prSet presAssocID="{EE6EC133-27F9-3347-B98E-EFD43B0423C3}" presName="parTxOnly" presStyleLbl="node1" presStyleIdx="0" presStyleCnt="3">
        <dgm:presLayoutVars>
          <dgm:bulletEnabled val="1"/>
        </dgm:presLayoutVars>
      </dgm:prSet>
      <dgm:spPr/>
    </dgm:pt>
    <dgm:pt modelId="{47A46855-8323-1F4B-BA59-C798665EBB21}" type="pres">
      <dgm:prSet presAssocID="{82D39FFA-4A4D-8C4C-AB5C-27FB2A1C0BD3}" presName="parSpace" presStyleCnt="0"/>
      <dgm:spPr/>
    </dgm:pt>
    <dgm:pt modelId="{E0620605-FF24-8D4D-835D-3CAAFC618AE4}" type="pres">
      <dgm:prSet presAssocID="{E9FBD1D0-0EA1-EE4A-9D8D-95BE265FE9A6}" presName="parTxOnly" presStyleLbl="node1" presStyleIdx="1" presStyleCnt="3">
        <dgm:presLayoutVars>
          <dgm:bulletEnabled val="1"/>
        </dgm:presLayoutVars>
      </dgm:prSet>
      <dgm:spPr/>
    </dgm:pt>
    <dgm:pt modelId="{5942613C-2A0F-4443-BF63-8476E2667694}" type="pres">
      <dgm:prSet presAssocID="{E09B14DE-37C0-2C4C-8273-A390CF7611F1}" presName="parSpace" presStyleCnt="0"/>
      <dgm:spPr/>
    </dgm:pt>
    <dgm:pt modelId="{8F7BA0A6-8ABB-CA48-A1D4-7F61D121926B}" type="pres">
      <dgm:prSet presAssocID="{B1162CEA-512E-274C-A055-B6CD8785C220}" presName="parTxOnly" presStyleLbl="node1" presStyleIdx="2" presStyleCnt="3">
        <dgm:presLayoutVars>
          <dgm:bulletEnabled val="1"/>
        </dgm:presLayoutVars>
      </dgm:prSet>
      <dgm:spPr/>
    </dgm:pt>
  </dgm:ptLst>
  <dgm:cxnLst>
    <dgm:cxn modelId="{17A9910E-F5E5-9944-9A78-1B0F67CE7D87}" type="presOf" srcId="{B1162CEA-512E-274C-A055-B6CD8785C220}" destId="{8F7BA0A6-8ABB-CA48-A1D4-7F61D121926B}" srcOrd="0" destOrd="0" presId="urn:microsoft.com/office/officeart/2005/8/layout/hChevron3"/>
    <dgm:cxn modelId="{7784FD18-E22F-D24D-A3D0-ACB2976D4026}" srcId="{99B83283-4CDB-1A40-9EE0-73A9B2EB16CE}" destId="{EE6EC133-27F9-3347-B98E-EFD43B0423C3}" srcOrd="0" destOrd="0" parTransId="{85509261-4CF6-4C44-8092-B4E771AB0738}" sibTransId="{82D39FFA-4A4D-8C4C-AB5C-27FB2A1C0BD3}"/>
    <dgm:cxn modelId="{08015834-8270-5A41-BE2E-F9B77EB82454}" srcId="{99B83283-4CDB-1A40-9EE0-73A9B2EB16CE}" destId="{E9FBD1D0-0EA1-EE4A-9D8D-95BE265FE9A6}" srcOrd="1" destOrd="0" parTransId="{182B6C66-5443-5B4F-BE64-9A75B9FFF880}" sibTransId="{E09B14DE-37C0-2C4C-8273-A390CF7611F1}"/>
    <dgm:cxn modelId="{28AF518C-A969-ED49-AB7A-4E13F41655B1}" type="presOf" srcId="{EE6EC133-27F9-3347-B98E-EFD43B0423C3}" destId="{CFFB478B-A027-3D4B-83F8-F9B5556B89C1}" srcOrd="0" destOrd="0" presId="urn:microsoft.com/office/officeart/2005/8/layout/hChevron3"/>
    <dgm:cxn modelId="{391A00C0-BC9A-F740-B8B9-7DBB62B4A902}" type="presOf" srcId="{99B83283-4CDB-1A40-9EE0-73A9B2EB16CE}" destId="{E5D1612F-7863-EA4E-9E66-2FABC747251C}" srcOrd="0" destOrd="0" presId="urn:microsoft.com/office/officeart/2005/8/layout/hChevron3"/>
    <dgm:cxn modelId="{57A787DE-62B4-B849-94A6-BE12A5FA6B70}" srcId="{99B83283-4CDB-1A40-9EE0-73A9B2EB16CE}" destId="{B1162CEA-512E-274C-A055-B6CD8785C220}" srcOrd="2" destOrd="0" parTransId="{CB5AAD94-134D-774B-B816-893BFE392744}" sibTransId="{1D370877-7FBE-E649-94C6-C495A6667C98}"/>
    <dgm:cxn modelId="{519284EA-FF85-DA4A-A977-454C70F43E8F}" type="presOf" srcId="{E9FBD1D0-0EA1-EE4A-9D8D-95BE265FE9A6}" destId="{E0620605-FF24-8D4D-835D-3CAAFC618AE4}" srcOrd="0" destOrd="0" presId="urn:microsoft.com/office/officeart/2005/8/layout/hChevron3"/>
    <dgm:cxn modelId="{F80C10BC-FA26-D042-A292-9FCDAD142B3F}" type="presParOf" srcId="{E5D1612F-7863-EA4E-9E66-2FABC747251C}" destId="{CFFB478B-A027-3D4B-83F8-F9B5556B89C1}" srcOrd="0" destOrd="0" presId="urn:microsoft.com/office/officeart/2005/8/layout/hChevron3"/>
    <dgm:cxn modelId="{9FF40650-32A9-4045-9CA4-C3EE3FD709CD}" type="presParOf" srcId="{E5D1612F-7863-EA4E-9E66-2FABC747251C}" destId="{47A46855-8323-1F4B-BA59-C798665EBB21}" srcOrd="1" destOrd="0" presId="urn:microsoft.com/office/officeart/2005/8/layout/hChevron3"/>
    <dgm:cxn modelId="{B63ACF72-3EDA-DD43-80A2-6D8DBF3968B1}" type="presParOf" srcId="{E5D1612F-7863-EA4E-9E66-2FABC747251C}" destId="{E0620605-FF24-8D4D-835D-3CAAFC618AE4}" srcOrd="2" destOrd="0" presId="urn:microsoft.com/office/officeart/2005/8/layout/hChevron3"/>
    <dgm:cxn modelId="{C51164B8-3849-6649-9D00-3820B22D500F}" type="presParOf" srcId="{E5D1612F-7863-EA4E-9E66-2FABC747251C}" destId="{5942613C-2A0F-4443-BF63-8476E2667694}" srcOrd="3" destOrd="0" presId="urn:microsoft.com/office/officeart/2005/8/layout/hChevron3"/>
    <dgm:cxn modelId="{B6DDDA52-4300-334C-92A1-DED15ED2387B}" type="presParOf" srcId="{E5D1612F-7863-EA4E-9E66-2FABC747251C}" destId="{8F7BA0A6-8ABB-CA48-A1D4-7F61D121926B}" srcOrd="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6C89D2-2A34-3C44-8FB0-9BB6C32469DC}" type="doc">
      <dgm:prSet loTypeId="urn:microsoft.com/office/officeart/2005/8/layout/vList3" loCatId="" qsTypeId="urn:microsoft.com/office/officeart/2005/8/quickstyle/simple1" qsCatId="simple" csTypeId="urn:microsoft.com/office/officeart/2005/8/colors/accent0_3" csCatId="mainScheme" phldr="1"/>
      <dgm:spPr/>
    </dgm:pt>
    <dgm:pt modelId="{DB80E87D-6137-8A43-978C-9499107AB186}">
      <dgm:prSet phldrT="[Text]"/>
      <dgm:spPr/>
      <dgm:t>
        <a:bodyPr/>
        <a:lstStyle/>
        <a:p>
          <a:r>
            <a:rPr lang="en-GB" err="1"/>
            <a:t>campioni</a:t>
          </a:r>
          <a:r>
            <a:rPr lang="en-GB"/>
            <a:t>/ </a:t>
          </a:r>
          <a:r>
            <a:rPr lang="en-GB" err="1"/>
            <a:t>anlisi</a:t>
          </a:r>
          <a:r>
            <a:rPr lang="en-GB"/>
            <a:t> del </a:t>
          </a:r>
          <a:r>
            <a:rPr lang="en-GB" err="1"/>
            <a:t>sangue</a:t>
          </a:r>
          <a:r>
            <a:rPr lang="en-GB"/>
            <a:t>/DNA</a:t>
          </a:r>
        </a:p>
      </dgm:t>
    </dgm:pt>
    <dgm:pt modelId="{6849C063-7F64-D742-9C1D-19804EFA2686}" type="parTrans" cxnId="{D3D546CA-E744-4D4E-B4D3-2B3730A3C1BF}">
      <dgm:prSet/>
      <dgm:spPr/>
      <dgm:t>
        <a:bodyPr/>
        <a:lstStyle/>
        <a:p>
          <a:endParaRPr lang="en-GB"/>
        </a:p>
      </dgm:t>
    </dgm:pt>
    <dgm:pt modelId="{0F06E2E9-F6DC-BD4B-BBD8-9433ED2A5ACD}" type="sibTrans" cxnId="{D3D546CA-E744-4D4E-B4D3-2B3730A3C1BF}">
      <dgm:prSet/>
      <dgm:spPr/>
      <dgm:t>
        <a:bodyPr/>
        <a:lstStyle/>
        <a:p>
          <a:endParaRPr lang="en-GB"/>
        </a:p>
      </dgm:t>
    </dgm:pt>
    <dgm:pt modelId="{4125A9F7-A553-CB44-94C0-516969DAF4A5}">
      <dgm:prSet phldrT="[Text]"/>
      <dgm:spPr/>
      <dgm:t>
        <a:bodyPr/>
        <a:lstStyle/>
        <a:p>
          <a:r>
            <a:rPr lang="en-GB" err="1"/>
            <a:t>Questionari</a:t>
          </a:r>
          <a:r>
            <a:rPr lang="en-GB"/>
            <a:t> e </a:t>
          </a:r>
          <a:r>
            <a:rPr lang="en-GB" err="1"/>
            <a:t>interviste</a:t>
          </a:r>
          <a:endParaRPr lang="en-GB"/>
        </a:p>
      </dgm:t>
    </dgm:pt>
    <dgm:pt modelId="{A83670E3-BC8D-4849-938C-88C93A705600}" type="parTrans" cxnId="{165C6603-A004-F643-84EC-9342E3758C86}">
      <dgm:prSet/>
      <dgm:spPr/>
      <dgm:t>
        <a:bodyPr/>
        <a:lstStyle/>
        <a:p>
          <a:endParaRPr lang="en-GB"/>
        </a:p>
      </dgm:t>
    </dgm:pt>
    <dgm:pt modelId="{8C5539C6-7AA7-3444-BC2F-DB4F431B0322}" type="sibTrans" cxnId="{165C6603-A004-F643-84EC-9342E3758C86}">
      <dgm:prSet/>
      <dgm:spPr/>
      <dgm:t>
        <a:bodyPr/>
        <a:lstStyle/>
        <a:p>
          <a:endParaRPr lang="en-GB"/>
        </a:p>
      </dgm:t>
    </dgm:pt>
    <dgm:pt modelId="{80D0CCF2-FB0A-3544-B81E-13203F8C6341}">
      <dgm:prSet phldrT="[Text]"/>
      <dgm:spPr/>
      <dgm:t>
        <a:bodyPr/>
        <a:lstStyle/>
        <a:p>
          <a:r>
            <a:rPr lang="en-GB" dirty="0" err="1"/>
            <a:t>interviste</a:t>
          </a:r>
          <a:r>
            <a:rPr lang="en-GB" dirty="0"/>
            <a:t>/</a:t>
          </a:r>
          <a:r>
            <a:rPr lang="en-GB" dirty="0" err="1"/>
            <a:t>questionari</a:t>
          </a:r>
          <a:r>
            <a:rPr lang="en-GB" dirty="0"/>
            <a:t> </a:t>
          </a:r>
          <a:r>
            <a:rPr lang="en-GB" dirty="0" err="1"/>
            <a:t>remoti</a:t>
          </a:r>
          <a:r>
            <a:rPr lang="en-GB" dirty="0"/>
            <a:t> </a:t>
          </a:r>
        </a:p>
      </dgm:t>
    </dgm:pt>
    <dgm:pt modelId="{78E37A95-7DB7-8742-9F30-14F81DA130F7}" type="parTrans" cxnId="{4458CF2E-BB14-594B-8184-CE0902A36AEF}">
      <dgm:prSet/>
      <dgm:spPr/>
      <dgm:t>
        <a:bodyPr/>
        <a:lstStyle/>
        <a:p>
          <a:endParaRPr lang="en-GB"/>
        </a:p>
      </dgm:t>
    </dgm:pt>
    <dgm:pt modelId="{62F764DA-51D7-C54D-8393-B44439684C19}" type="sibTrans" cxnId="{4458CF2E-BB14-594B-8184-CE0902A36AEF}">
      <dgm:prSet/>
      <dgm:spPr/>
      <dgm:t>
        <a:bodyPr/>
        <a:lstStyle/>
        <a:p>
          <a:endParaRPr lang="en-GB"/>
        </a:p>
      </dgm:t>
    </dgm:pt>
    <dgm:pt modelId="{0E889587-F985-724C-ABF8-522AD9DD2C34}">
      <dgm:prSet phldrT="[Text]"/>
      <dgm:spPr/>
      <dgm:t>
        <a:bodyPr/>
        <a:lstStyle/>
        <a:p>
          <a:r>
            <a:rPr lang="en-GB" dirty="0" err="1"/>
            <a:t>dati</a:t>
          </a:r>
          <a:r>
            <a:rPr lang="en-GB" dirty="0"/>
            <a:t> </a:t>
          </a:r>
          <a:r>
            <a:rPr lang="en-GB" dirty="0" err="1"/>
            <a:t>clinici</a:t>
          </a:r>
          <a:r>
            <a:rPr lang="en-GB" dirty="0"/>
            <a:t> </a:t>
          </a:r>
          <a:r>
            <a:rPr lang="en-GB" dirty="0" err="1"/>
            <a:t>presso</a:t>
          </a:r>
          <a:r>
            <a:rPr lang="en-GB" dirty="0"/>
            <a:t> </a:t>
          </a:r>
          <a:r>
            <a:rPr lang="en-GB" dirty="0" err="1"/>
            <a:t>osservatorio</a:t>
          </a:r>
          <a:r>
            <a:rPr lang="en-GB" dirty="0"/>
            <a:t> </a:t>
          </a:r>
          <a:r>
            <a:rPr lang="en-GB" dirty="0" err="1"/>
            <a:t>epidemiologico</a:t>
          </a:r>
          <a:r>
            <a:rPr lang="en-GB" dirty="0"/>
            <a:t> </a:t>
          </a:r>
          <a:r>
            <a:rPr lang="en-GB" dirty="0" err="1"/>
            <a:t>derivanti</a:t>
          </a:r>
          <a:r>
            <a:rPr lang="en-GB" dirty="0"/>
            <a:t> </a:t>
          </a:r>
          <a:r>
            <a:rPr lang="en-GB" dirty="0" err="1"/>
            <a:t>dai</a:t>
          </a:r>
          <a:r>
            <a:rPr lang="en-GB" dirty="0"/>
            <a:t> </a:t>
          </a:r>
          <a:r>
            <a:rPr lang="en-GB" dirty="0" err="1"/>
            <a:t>dati</a:t>
          </a:r>
          <a:r>
            <a:rPr lang="en-GB" dirty="0"/>
            <a:t> </a:t>
          </a:r>
          <a:r>
            <a:rPr lang="en-GB" dirty="0" err="1"/>
            <a:t>sanitari</a:t>
          </a:r>
          <a:endParaRPr lang="en-GB" dirty="0"/>
        </a:p>
      </dgm:t>
    </dgm:pt>
    <dgm:pt modelId="{6B591A4A-4436-CB4C-87E9-994781966B14}" type="parTrans" cxnId="{6C90E61D-23F1-F048-86AB-7179B957006D}">
      <dgm:prSet/>
      <dgm:spPr/>
      <dgm:t>
        <a:bodyPr/>
        <a:lstStyle/>
        <a:p>
          <a:endParaRPr lang="en-GB"/>
        </a:p>
      </dgm:t>
    </dgm:pt>
    <dgm:pt modelId="{B6582DD8-C5CF-3149-8971-32A3B505C6F7}" type="sibTrans" cxnId="{6C90E61D-23F1-F048-86AB-7179B957006D}">
      <dgm:prSet/>
      <dgm:spPr/>
      <dgm:t>
        <a:bodyPr/>
        <a:lstStyle/>
        <a:p>
          <a:endParaRPr lang="en-GB"/>
        </a:p>
      </dgm:t>
    </dgm:pt>
    <dgm:pt modelId="{6497ACF5-55FE-CF4E-B1F8-69F4CD0BF7EB}" type="pres">
      <dgm:prSet presAssocID="{206C89D2-2A34-3C44-8FB0-9BB6C32469DC}" presName="linearFlow" presStyleCnt="0">
        <dgm:presLayoutVars>
          <dgm:dir/>
          <dgm:resizeHandles val="exact"/>
        </dgm:presLayoutVars>
      </dgm:prSet>
      <dgm:spPr/>
    </dgm:pt>
    <dgm:pt modelId="{CBF24D71-48EE-C742-A55B-778D7773E72C}" type="pres">
      <dgm:prSet presAssocID="{DB80E87D-6137-8A43-978C-9499107AB186}" presName="composite" presStyleCnt="0"/>
      <dgm:spPr/>
    </dgm:pt>
    <dgm:pt modelId="{9758B1BF-335A-AA45-895E-FE0EBFB4FD10}" type="pres">
      <dgm:prSet presAssocID="{DB80E87D-6137-8A43-978C-9499107AB186}"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BFC5999-2FFC-7B46-BB5F-D04A287E3257}" type="pres">
      <dgm:prSet presAssocID="{DB80E87D-6137-8A43-978C-9499107AB186}" presName="txShp" presStyleLbl="node1" presStyleIdx="0" presStyleCnt="4">
        <dgm:presLayoutVars>
          <dgm:bulletEnabled val="1"/>
        </dgm:presLayoutVars>
      </dgm:prSet>
      <dgm:spPr/>
    </dgm:pt>
    <dgm:pt modelId="{88B51C2B-63AA-3548-9A90-7C50E42650BD}" type="pres">
      <dgm:prSet presAssocID="{0F06E2E9-F6DC-BD4B-BBD8-9433ED2A5ACD}" presName="spacing" presStyleCnt="0"/>
      <dgm:spPr/>
    </dgm:pt>
    <dgm:pt modelId="{71F38416-A68B-4D4E-9C5D-26E25E805A50}" type="pres">
      <dgm:prSet presAssocID="{4125A9F7-A553-CB44-94C0-516969DAF4A5}" presName="composite" presStyleCnt="0"/>
      <dgm:spPr/>
    </dgm:pt>
    <dgm:pt modelId="{0DB87BB6-A8F0-AA44-AAD6-92222BA63DB0}" type="pres">
      <dgm:prSet presAssocID="{4125A9F7-A553-CB44-94C0-516969DAF4A5}"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2111E8B4-A439-6441-A030-22B61981CE83}" type="pres">
      <dgm:prSet presAssocID="{4125A9F7-A553-CB44-94C0-516969DAF4A5}" presName="txShp" presStyleLbl="node1" presStyleIdx="1" presStyleCnt="4">
        <dgm:presLayoutVars>
          <dgm:bulletEnabled val="1"/>
        </dgm:presLayoutVars>
      </dgm:prSet>
      <dgm:spPr/>
    </dgm:pt>
    <dgm:pt modelId="{93A74A37-C1AD-8243-87AF-2DF0F6A2AD5F}" type="pres">
      <dgm:prSet presAssocID="{8C5539C6-7AA7-3444-BC2F-DB4F431B0322}" presName="spacing" presStyleCnt="0"/>
      <dgm:spPr/>
    </dgm:pt>
    <dgm:pt modelId="{8C6365CD-A967-E742-BB0E-1B03353E016A}" type="pres">
      <dgm:prSet presAssocID="{80D0CCF2-FB0A-3544-B81E-13203F8C6341}" presName="composite" presStyleCnt="0"/>
      <dgm:spPr/>
    </dgm:pt>
    <dgm:pt modelId="{DC9CCB4C-611D-3D45-AEE3-CF89D82C1905}" type="pres">
      <dgm:prSet presAssocID="{80D0CCF2-FB0A-3544-B81E-13203F8C6341}" presName="imgShp" presStyleLbl="fgImgPlace1" presStyleIdx="2" presStyleCnt="4" custLinFactNeighborY="1392"/>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9B14C8F1-DE2E-8E4F-8E1B-B8062BC01EE3}" type="pres">
      <dgm:prSet presAssocID="{80D0CCF2-FB0A-3544-B81E-13203F8C6341}" presName="txShp" presStyleLbl="node1" presStyleIdx="2" presStyleCnt="4">
        <dgm:presLayoutVars>
          <dgm:bulletEnabled val="1"/>
        </dgm:presLayoutVars>
      </dgm:prSet>
      <dgm:spPr/>
    </dgm:pt>
    <dgm:pt modelId="{00954279-FC92-494C-A7AA-BCB2570CC481}" type="pres">
      <dgm:prSet presAssocID="{62F764DA-51D7-C54D-8393-B44439684C19}" presName="spacing" presStyleCnt="0"/>
      <dgm:spPr/>
    </dgm:pt>
    <dgm:pt modelId="{9CDD29FE-1237-3141-92C8-DAAED340BEA6}" type="pres">
      <dgm:prSet presAssocID="{0E889587-F985-724C-ABF8-522AD9DD2C34}" presName="composite" presStyleCnt="0"/>
      <dgm:spPr/>
    </dgm:pt>
    <dgm:pt modelId="{EFCBF283-EBB3-9D4E-91B0-451B8B92A2B4}" type="pres">
      <dgm:prSet presAssocID="{0E889587-F985-724C-ABF8-522AD9DD2C34}"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0000" r="-20000"/>
          </a:stretch>
        </a:blipFill>
      </dgm:spPr>
    </dgm:pt>
    <dgm:pt modelId="{C5693061-39C0-3648-9845-D2557F9D44FE}" type="pres">
      <dgm:prSet presAssocID="{0E889587-F985-724C-ABF8-522AD9DD2C34}" presName="txShp" presStyleLbl="node1" presStyleIdx="3" presStyleCnt="4">
        <dgm:presLayoutVars>
          <dgm:bulletEnabled val="1"/>
        </dgm:presLayoutVars>
      </dgm:prSet>
      <dgm:spPr/>
    </dgm:pt>
  </dgm:ptLst>
  <dgm:cxnLst>
    <dgm:cxn modelId="{165C6603-A004-F643-84EC-9342E3758C86}" srcId="{206C89D2-2A34-3C44-8FB0-9BB6C32469DC}" destId="{4125A9F7-A553-CB44-94C0-516969DAF4A5}" srcOrd="1" destOrd="0" parTransId="{A83670E3-BC8D-4849-938C-88C93A705600}" sibTransId="{8C5539C6-7AA7-3444-BC2F-DB4F431B0322}"/>
    <dgm:cxn modelId="{6C90E61D-23F1-F048-86AB-7179B957006D}" srcId="{206C89D2-2A34-3C44-8FB0-9BB6C32469DC}" destId="{0E889587-F985-724C-ABF8-522AD9DD2C34}" srcOrd="3" destOrd="0" parTransId="{6B591A4A-4436-CB4C-87E9-994781966B14}" sibTransId="{B6582DD8-C5CF-3149-8971-32A3B505C6F7}"/>
    <dgm:cxn modelId="{4458CF2E-BB14-594B-8184-CE0902A36AEF}" srcId="{206C89D2-2A34-3C44-8FB0-9BB6C32469DC}" destId="{80D0CCF2-FB0A-3544-B81E-13203F8C6341}" srcOrd="2" destOrd="0" parTransId="{78E37A95-7DB7-8742-9F30-14F81DA130F7}" sibTransId="{62F764DA-51D7-C54D-8393-B44439684C19}"/>
    <dgm:cxn modelId="{CF4B4C43-7B7F-064A-9E3E-05B00D5C05D3}" type="presOf" srcId="{DB80E87D-6137-8A43-978C-9499107AB186}" destId="{1BFC5999-2FFC-7B46-BB5F-D04A287E3257}" srcOrd="0" destOrd="0" presId="urn:microsoft.com/office/officeart/2005/8/layout/vList3"/>
    <dgm:cxn modelId="{CDA6CF7A-64E5-A64A-9EBA-CEA60A8D292F}" type="presOf" srcId="{80D0CCF2-FB0A-3544-B81E-13203F8C6341}" destId="{9B14C8F1-DE2E-8E4F-8E1B-B8062BC01EE3}" srcOrd="0" destOrd="0" presId="urn:microsoft.com/office/officeart/2005/8/layout/vList3"/>
    <dgm:cxn modelId="{C6701F8B-8192-9D42-AB81-1D544A44D94A}" type="presOf" srcId="{4125A9F7-A553-CB44-94C0-516969DAF4A5}" destId="{2111E8B4-A439-6441-A030-22B61981CE83}" srcOrd="0" destOrd="0" presId="urn:microsoft.com/office/officeart/2005/8/layout/vList3"/>
    <dgm:cxn modelId="{700BC68C-7DCF-0E4A-9C72-FD4E73C81D0E}" type="presOf" srcId="{0E889587-F985-724C-ABF8-522AD9DD2C34}" destId="{C5693061-39C0-3648-9845-D2557F9D44FE}" srcOrd="0" destOrd="0" presId="urn:microsoft.com/office/officeart/2005/8/layout/vList3"/>
    <dgm:cxn modelId="{4356F4BE-7798-2742-8B98-01F00DE46A96}" type="presOf" srcId="{206C89D2-2A34-3C44-8FB0-9BB6C32469DC}" destId="{6497ACF5-55FE-CF4E-B1F8-69F4CD0BF7EB}" srcOrd="0" destOrd="0" presId="urn:microsoft.com/office/officeart/2005/8/layout/vList3"/>
    <dgm:cxn modelId="{D3D546CA-E744-4D4E-B4D3-2B3730A3C1BF}" srcId="{206C89D2-2A34-3C44-8FB0-9BB6C32469DC}" destId="{DB80E87D-6137-8A43-978C-9499107AB186}" srcOrd="0" destOrd="0" parTransId="{6849C063-7F64-D742-9C1D-19804EFA2686}" sibTransId="{0F06E2E9-F6DC-BD4B-BBD8-9433ED2A5ACD}"/>
    <dgm:cxn modelId="{B822BD3A-08CA-9045-A31C-3480BF29C599}" type="presParOf" srcId="{6497ACF5-55FE-CF4E-B1F8-69F4CD0BF7EB}" destId="{CBF24D71-48EE-C742-A55B-778D7773E72C}" srcOrd="0" destOrd="0" presId="urn:microsoft.com/office/officeart/2005/8/layout/vList3"/>
    <dgm:cxn modelId="{D14F46C0-B4C4-C246-858D-682B0568E9B7}" type="presParOf" srcId="{CBF24D71-48EE-C742-A55B-778D7773E72C}" destId="{9758B1BF-335A-AA45-895E-FE0EBFB4FD10}" srcOrd="0" destOrd="0" presId="urn:microsoft.com/office/officeart/2005/8/layout/vList3"/>
    <dgm:cxn modelId="{9CCE8EA0-A780-F448-B5F1-96E7F37FDEB8}" type="presParOf" srcId="{CBF24D71-48EE-C742-A55B-778D7773E72C}" destId="{1BFC5999-2FFC-7B46-BB5F-D04A287E3257}" srcOrd="1" destOrd="0" presId="urn:microsoft.com/office/officeart/2005/8/layout/vList3"/>
    <dgm:cxn modelId="{B282CD4F-FA8E-6E4E-88A5-1E1EB16E7479}" type="presParOf" srcId="{6497ACF5-55FE-CF4E-B1F8-69F4CD0BF7EB}" destId="{88B51C2B-63AA-3548-9A90-7C50E42650BD}" srcOrd="1" destOrd="0" presId="urn:microsoft.com/office/officeart/2005/8/layout/vList3"/>
    <dgm:cxn modelId="{D6BF6973-F90A-A443-A491-0B55482282D9}" type="presParOf" srcId="{6497ACF5-55FE-CF4E-B1F8-69F4CD0BF7EB}" destId="{71F38416-A68B-4D4E-9C5D-26E25E805A50}" srcOrd="2" destOrd="0" presId="urn:microsoft.com/office/officeart/2005/8/layout/vList3"/>
    <dgm:cxn modelId="{335D7619-064D-1145-89C8-79480613EA70}" type="presParOf" srcId="{71F38416-A68B-4D4E-9C5D-26E25E805A50}" destId="{0DB87BB6-A8F0-AA44-AAD6-92222BA63DB0}" srcOrd="0" destOrd="0" presId="urn:microsoft.com/office/officeart/2005/8/layout/vList3"/>
    <dgm:cxn modelId="{838C019E-4B94-644E-BE7A-356AE6F8CF94}" type="presParOf" srcId="{71F38416-A68B-4D4E-9C5D-26E25E805A50}" destId="{2111E8B4-A439-6441-A030-22B61981CE83}" srcOrd="1" destOrd="0" presId="urn:microsoft.com/office/officeart/2005/8/layout/vList3"/>
    <dgm:cxn modelId="{5BA3A8B8-961A-6C41-97B8-BA6815EE20E6}" type="presParOf" srcId="{6497ACF5-55FE-CF4E-B1F8-69F4CD0BF7EB}" destId="{93A74A37-C1AD-8243-87AF-2DF0F6A2AD5F}" srcOrd="3" destOrd="0" presId="urn:microsoft.com/office/officeart/2005/8/layout/vList3"/>
    <dgm:cxn modelId="{21FFD3E3-77BE-BB4C-BD2D-D318A10D4E76}" type="presParOf" srcId="{6497ACF5-55FE-CF4E-B1F8-69F4CD0BF7EB}" destId="{8C6365CD-A967-E742-BB0E-1B03353E016A}" srcOrd="4" destOrd="0" presId="urn:microsoft.com/office/officeart/2005/8/layout/vList3"/>
    <dgm:cxn modelId="{CE556585-30E1-AD4E-92AB-A075BE4AA72F}" type="presParOf" srcId="{8C6365CD-A967-E742-BB0E-1B03353E016A}" destId="{DC9CCB4C-611D-3D45-AEE3-CF89D82C1905}" srcOrd="0" destOrd="0" presId="urn:microsoft.com/office/officeart/2005/8/layout/vList3"/>
    <dgm:cxn modelId="{B22EEAA1-CB6E-4C43-A56A-7CE5C4EF6019}" type="presParOf" srcId="{8C6365CD-A967-E742-BB0E-1B03353E016A}" destId="{9B14C8F1-DE2E-8E4F-8E1B-B8062BC01EE3}" srcOrd="1" destOrd="0" presId="urn:microsoft.com/office/officeart/2005/8/layout/vList3"/>
    <dgm:cxn modelId="{0157FCE5-0B54-5E44-94E2-1BC9B2B4844B}" type="presParOf" srcId="{6497ACF5-55FE-CF4E-B1F8-69F4CD0BF7EB}" destId="{00954279-FC92-494C-A7AA-BCB2570CC481}" srcOrd="5" destOrd="0" presId="urn:microsoft.com/office/officeart/2005/8/layout/vList3"/>
    <dgm:cxn modelId="{DEE9F77C-7649-A140-BC3B-203E8267F0AE}" type="presParOf" srcId="{6497ACF5-55FE-CF4E-B1F8-69F4CD0BF7EB}" destId="{9CDD29FE-1237-3141-92C8-DAAED340BEA6}" srcOrd="6" destOrd="0" presId="urn:microsoft.com/office/officeart/2005/8/layout/vList3"/>
    <dgm:cxn modelId="{4B6246C6-EE8B-0E4E-9181-FE40FCE9F9C2}" type="presParOf" srcId="{9CDD29FE-1237-3141-92C8-DAAED340BEA6}" destId="{EFCBF283-EBB3-9D4E-91B0-451B8B92A2B4}" srcOrd="0" destOrd="0" presId="urn:microsoft.com/office/officeart/2005/8/layout/vList3"/>
    <dgm:cxn modelId="{CD4A33A2-EBAE-F946-85E4-49D1F1870B2B}" type="presParOf" srcId="{9CDD29FE-1237-3141-92C8-DAAED340BEA6}" destId="{C5693061-39C0-3648-9845-D2557F9D44FE}"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6C89D2-2A34-3C44-8FB0-9BB6C32469DC}" type="doc">
      <dgm:prSet loTypeId="urn:microsoft.com/office/officeart/2005/8/layout/vList3" loCatId="" qsTypeId="urn:microsoft.com/office/officeart/2005/8/quickstyle/simple1" qsCatId="simple" csTypeId="urn:microsoft.com/office/officeart/2005/8/colors/accent0_3" csCatId="mainScheme" phldr="1"/>
      <dgm:spPr/>
    </dgm:pt>
    <dgm:pt modelId="{DB80E87D-6137-8A43-978C-9499107AB186}">
      <dgm:prSet phldrT="[Text]"/>
      <dgm:spPr>
        <a:solidFill>
          <a:schemeClr val="tx2"/>
        </a:solidFill>
      </dgm:spPr>
      <dgm:t>
        <a:bodyPr/>
        <a:lstStyle/>
        <a:p>
          <a:r>
            <a:rPr lang="en-GB" dirty="0" err="1"/>
            <a:t>Proben</a:t>
          </a:r>
          <a:r>
            <a:rPr lang="en-GB" dirty="0"/>
            <a:t> / </a:t>
          </a:r>
          <a:r>
            <a:rPr lang="en-GB" dirty="0" err="1"/>
            <a:t>Blutproben</a:t>
          </a:r>
          <a:r>
            <a:rPr lang="en-GB" dirty="0"/>
            <a:t> / DNA</a:t>
          </a:r>
        </a:p>
      </dgm:t>
    </dgm:pt>
    <dgm:pt modelId="{6849C063-7F64-D742-9C1D-19804EFA2686}" type="parTrans" cxnId="{D3D546CA-E744-4D4E-B4D3-2B3730A3C1BF}">
      <dgm:prSet/>
      <dgm:spPr/>
      <dgm:t>
        <a:bodyPr/>
        <a:lstStyle/>
        <a:p>
          <a:endParaRPr lang="en-GB"/>
        </a:p>
      </dgm:t>
    </dgm:pt>
    <dgm:pt modelId="{0F06E2E9-F6DC-BD4B-BBD8-9433ED2A5ACD}" type="sibTrans" cxnId="{D3D546CA-E744-4D4E-B4D3-2B3730A3C1BF}">
      <dgm:prSet/>
      <dgm:spPr/>
      <dgm:t>
        <a:bodyPr/>
        <a:lstStyle/>
        <a:p>
          <a:endParaRPr lang="en-GB"/>
        </a:p>
      </dgm:t>
    </dgm:pt>
    <dgm:pt modelId="{4125A9F7-A553-CB44-94C0-516969DAF4A5}">
      <dgm:prSet phldrT="[Text]"/>
      <dgm:spPr/>
      <dgm:t>
        <a:bodyPr/>
        <a:lstStyle/>
        <a:p>
          <a:r>
            <a:rPr lang="en-GB" dirty="0" err="1"/>
            <a:t>Fragebögen</a:t>
          </a:r>
          <a:r>
            <a:rPr lang="en-GB" dirty="0"/>
            <a:t> und Interviews</a:t>
          </a:r>
        </a:p>
      </dgm:t>
    </dgm:pt>
    <dgm:pt modelId="{A83670E3-BC8D-4849-938C-88C93A705600}" type="parTrans" cxnId="{165C6603-A004-F643-84EC-9342E3758C86}">
      <dgm:prSet/>
      <dgm:spPr/>
      <dgm:t>
        <a:bodyPr/>
        <a:lstStyle/>
        <a:p>
          <a:endParaRPr lang="en-GB"/>
        </a:p>
      </dgm:t>
    </dgm:pt>
    <dgm:pt modelId="{8C5539C6-7AA7-3444-BC2F-DB4F431B0322}" type="sibTrans" cxnId="{165C6603-A004-F643-84EC-9342E3758C86}">
      <dgm:prSet/>
      <dgm:spPr/>
      <dgm:t>
        <a:bodyPr/>
        <a:lstStyle/>
        <a:p>
          <a:endParaRPr lang="en-GB"/>
        </a:p>
      </dgm:t>
    </dgm:pt>
    <dgm:pt modelId="{80D0CCF2-FB0A-3544-B81E-13203F8C6341}">
      <dgm:prSet phldrT="[Text]"/>
      <dgm:spPr/>
      <dgm:t>
        <a:bodyPr/>
        <a:lstStyle/>
        <a:p>
          <a:r>
            <a:rPr lang="en-GB" dirty="0"/>
            <a:t>Online </a:t>
          </a:r>
          <a:r>
            <a:rPr lang="en-GB" dirty="0" err="1"/>
            <a:t>Fragbögen</a:t>
          </a:r>
          <a:r>
            <a:rPr lang="en-GB" dirty="0"/>
            <a:t> und Interviews</a:t>
          </a:r>
        </a:p>
      </dgm:t>
    </dgm:pt>
    <dgm:pt modelId="{78E37A95-7DB7-8742-9F30-14F81DA130F7}" type="parTrans" cxnId="{4458CF2E-BB14-594B-8184-CE0902A36AEF}">
      <dgm:prSet/>
      <dgm:spPr/>
      <dgm:t>
        <a:bodyPr/>
        <a:lstStyle/>
        <a:p>
          <a:endParaRPr lang="en-GB"/>
        </a:p>
      </dgm:t>
    </dgm:pt>
    <dgm:pt modelId="{62F764DA-51D7-C54D-8393-B44439684C19}" type="sibTrans" cxnId="{4458CF2E-BB14-594B-8184-CE0902A36AEF}">
      <dgm:prSet/>
      <dgm:spPr/>
      <dgm:t>
        <a:bodyPr/>
        <a:lstStyle/>
        <a:p>
          <a:endParaRPr lang="en-GB"/>
        </a:p>
      </dgm:t>
    </dgm:pt>
    <dgm:pt modelId="{0E889587-F985-724C-ABF8-522AD9DD2C34}">
      <dgm:prSet phldrT="[Text]"/>
      <dgm:spPr/>
      <dgm:t>
        <a:bodyPr/>
        <a:lstStyle/>
        <a:p>
          <a:r>
            <a:rPr lang="de-DE" dirty="0"/>
            <a:t>Klinische Daten in der epidemiologischen Beobachtungsstelle,</a:t>
          </a:r>
          <a:br>
            <a:rPr lang="de-DE" dirty="0"/>
          </a:br>
          <a:r>
            <a:rPr lang="de-DE" dirty="0"/>
            <a:t> abgeleitet aus Gesundheitsdaten</a:t>
          </a:r>
          <a:endParaRPr lang="en-GB" dirty="0"/>
        </a:p>
      </dgm:t>
    </dgm:pt>
    <dgm:pt modelId="{6B591A4A-4436-CB4C-87E9-994781966B14}" type="parTrans" cxnId="{6C90E61D-23F1-F048-86AB-7179B957006D}">
      <dgm:prSet/>
      <dgm:spPr/>
      <dgm:t>
        <a:bodyPr/>
        <a:lstStyle/>
        <a:p>
          <a:endParaRPr lang="en-GB"/>
        </a:p>
      </dgm:t>
    </dgm:pt>
    <dgm:pt modelId="{B6582DD8-C5CF-3149-8971-32A3B505C6F7}" type="sibTrans" cxnId="{6C90E61D-23F1-F048-86AB-7179B957006D}">
      <dgm:prSet/>
      <dgm:spPr/>
      <dgm:t>
        <a:bodyPr/>
        <a:lstStyle/>
        <a:p>
          <a:endParaRPr lang="en-GB"/>
        </a:p>
      </dgm:t>
    </dgm:pt>
    <dgm:pt modelId="{6497ACF5-55FE-CF4E-B1F8-69F4CD0BF7EB}" type="pres">
      <dgm:prSet presAssocID="{206C89D2-2A34-3C44-8FB0-9BB6C32469DC}" presName="linearFlow" presStyleCnt="0">
        <dgm:presLayoutVars>
          <dgm:dir/>
          <dgm:resizeHandles val="exact"/>
        </dgm:presLayoutVars>
      </dgm:prSet>
      <dgm:spPr/>
    </dgm:pt>
    <dgm:pt modelId="{CBF24D71-48EE-C742-A55B-778D7773E72C}" type="pres">
      <dgm:prSet presAssocID="{DB80E87D-6137-8A43-978C-9499107AB186}" presName="composite" presStyleCnt="0"/>
      <dgm:spPr/>
    </dgm:pt>
    <dgm:pt modelId="{9758B1BF-335A-AA45-895E-FE0EBFB4FD10}" type="pres">
      <dgm:prSet presAssocID="{DB80E87D-6137-8A43-978C-9499107AB186}" presName="imgShp" presStyleLbl="fgImgPlace1" presStyleIdx="0" presStyleCnt="4"/>
      <dgm:spPr/>
    </dgm:pt>
    <dgm:pt modelId="{1BFC5999-2FFC-7B46-BB5F-D04A287E3257}" type="pres">
      <dgm:prSet presAssocID="{DB80E87D-6137-8A43-978C-9499107AB186}" presName="txShp" presStyleLbl="node1" presStyleIdx="0" presStyleCnt="4">
        <dgm:presLayoutVars>
          <dgm:bulletEnabled val="1"/>
        </dgm:presLayoutVars>
      </dgm:prSet>
      <dgm:spPr/>
    </dgm:pt>
    <dgm:pt modelId="{88B51C2B-63AA-3548-9A90-7C50E42650BD}" type="pres">
      <dgm:prSet presAssocID="{0F06E2E9-F6DC-BD4B-BBD8-9433ED2A5ACD}" presName="spacing" presStyleCnt="0"/>
      <dgm:spPr/>
    </dgm:pt>
    <dgm:pt modelId="{71F38416-A68B-4D4E-9C5D-26E25E805A50}" type="pres">
      <dgm:prSet presAssocID="{4125A9F7-A553-CB44-94C0-516969DAF4A5}" presName="composite" presStyleCnt="0"/>
      <dgm:spPr/>
    </dgm:pt>
    <dgm:pt modelId="{0DB87BB6-A8F0-AA44-AAD6-92222BA63DB0}" type="pres">
      <dgm:prSet presAssocID="{4125A9F7-A553-CB44-94C0-516969DAF4A5}" presName="imgShp" presStyleLbl="fgImgPlace1" presStyleIdx="1" presStyleCnt="4"/>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2111E8B4-A439-6441-A030-22B61981CE83}" type="pres">
      <dgm:prSet presAssocID="{4125A9F7-A553-CB44-94C0-516969DAF4A5}" presName="txShp" presStyleLbl="node1" presStyleIdx="1" presStyleCnt="4">
        <dgm:presLayoutVars>
          <dgm:bulletEnabled val="1"/>
        </dgm:presLayoutVars>
      </dgm:prSet>
      <dgm:spPr/>
    </dgm:pt>
    <dgm:pt modelId="{93A74A37-C1AD-8243-87AF-2DF0F6A2AD5F}" type="pres">
      <dgm:prSet presAssocID="{8C5539C6-7AA7-3444-BC2F-DB4F431B0322}" presName="spacing" presStyleCnt="0"/>
      <dgm:spPr/>
    </dgm:pt>
    <dgm:pt modelId="{8C6365CD-A967-E742-BB0E-1B03353E016A}" type="pres">
      <dgm:prSet presAssocID="{80D0CCF2-FB0A-3544-B81E-13203F8C6341}" presName="composite" presStyleCnt="0"/>
      <dgm:spPr/>
    </dgm:pt>
    <dgm:pt modelId="{DC9CCB4C-611D-3D45-AEE3-CF89D82C1905}" type="pres">
      <dgm:prSet presAssocID="{80D0CCF2-FB0A-3544-B81E-13203F8C6341}" presName="imgShp" presStyleLbl="fgImgPlace1" presStyleIdx="2" presStyleCnt="4" custLinFactNeighborY="1392"/>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9B14C8F1-DE2E-8E4F-8E1B-B8062BC01EE3}" type="pres">
      <dgm:prSet presAssocID="{80D0CCF2-FB0A-3544-B81E-13203F8C6341}" presName="txShp" presStyleLbl="node1" presStyleIdx="2" presStyleCnt="4">
        <dgm:presLayoutVars>
          <dgm:bulletEnabled val="1"/>
        </dgm:presLayoutVars>
      </dgm:prSet>
      <dgm:spPr/>
    </dgm:pt>
    <dgm:pt modelId="{00954279-FC92-494C-A7AA-BCB2570CC481}" type="pres">
      <dgm:prSet presAssocID="{62F764DA-51D7-C54D-8393-B44439684C19}" presName="spacing" presStyleCnt="0"/>
      <dgm:spPr/>
    </dgm:pt>
    <dgm:pt modelId="{9CDD29FE-1237-3141-92C8-DAAED340BEA6}" type="pres">
      <dgm:prSet presAssocID="{0E889587-F985-724C-ABF8-522AD9DD2C34}" presName="composite" presStyleCnt="0"/>
      <dgm:spPr/>
    </dgm:pt>
    <dgm:pt modelId="{EFCBF283-EBB3-9D4E-91B0-451B8B92A2B4}" type="pres">
      <dgm:prSet presAssocID="{0E889587-F985-724C-ABF8-522AD9DD2C34}" presName="imgShp" presStyleLbl="fgImgPlace1" presStyleIdx="3" presStyleCnt="4"/>
      <dgm:spPr>
        <a:blipFill rotWithShape="1">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dgm:spPr>
    </dgm:pt>
    <dgm:pt modelId="{C5693061-39C0-3648-9845-D2557F9D44FE}" type="pres">
      <dgm:prSet presAssocID="{0E889587-F985-724C-ABF8-522AD9DD2C34}" presName="txShp" presStyleLbl="node1" presStyleIdx="3" presStyleCnt="4">
        <dgm:presLayoutVars>
          <dgm:bulletEnabled val="1"/>
        </dgm:presLayoutVars>
      </dgm:prSet>
      <dgm:spPr/>
    </dgm:pt>
  </dgm:ptLst>
  <dgm:cxnLst>
    <dgm:cxn modelId="{165C6603-A004-F643-84EC-9342E3758C86}" srcId="{206C89D2-2A34-3C44-8FB0-9BB6C32469DC}" destId="{4125A9F7-A553-CB44-94C0-516969DAF4A5}" srcOrd="1" destOrd="0" parTransId="{A83670E3-BC8D-4849-938C-88C93A705600}" sibTransId="{8C5539C6-7AA7-3444-BC2F-DB4F431B0322}"/>
    <dgm:cxn modelId="{6C90E61D-23F1-F048-86AB-7179B957006D}" srcId="{206C89D2-2A34-3C44-8FB0-9BB6C32469DC}" destId="{0E889587-F985-724C-ABF8-522AD9DD2C34}" srcOrd="3" destOrd="0" parTransId="{6B591A4A-4436-CB4C-87E9-994781966B14}" sibTransId="{B6582DD8-C5CF-3149-8971-32A3B505C6F7}"/>
    <dgm:cxn modelId="{4458CF2E-BB14-594B-8184-CE0902A36AEF}" srcId="{206C89D2-2A34-3C44-8FB0-9BB6C32469DC}" destId="{80D0CCF2-FB0A-3544-B81E-13203F8C6341}" srcOrd="2" destOrd="0" parTransId="{78E37A95-7DB7-8742-9F30-14F81DA130F7}" sibTransId="{62F764DA-51D7-C54D-8393-B44439684C19}"/>
    <dgm:cxn modelId="{CF4B4C43-7B7F-064A-9E3E-05B00D5C05D3}" type="presOf" srcId="{DB80E87D-6137-8A43-978C-9499107AB186}" destId="{1BFC5999-2FFC-7B46-BB5F-D04A287E3257}" srcOrd="0" destOrd="0" presId="urn:microsoft.com/office/officeart/2005/8/layout/vList3"/>
    <dgm:cxn modelId="{CDA6CF7A-64E5-A64A-9EBA-CEA60A8D292F}" type="presOf" srcId="{80D0CCF2-FB0A-3544-B81E-13203F8C6341}" destId="{9B14C8F1-DE2E-8E4F-8E1B-B8062BC01EE3}" srcOrd="0" destOrd="0" presId="urn:microsoft.com/office/officeart/2005/8/layout/vList3"/>
    <dgm:cxn modelId="{C6701F8B-8192-9D42-AB81-1D544A44D94A}" type="presOf" srcId="{4125A9F7-A553-CB44-94C0-516969DAF4A5}" destId="{2111E8B4-A439-6441-A030-22B61981CE83}" srcOrd="0" destOrd="0" presId="urn:microsoft.com/office/officeart/2005/8/layout/vList3"/>
    <dgm:cxn modelId="{700BC68C-7DCF-0E4A-9C72-FD4E73C81D0E}" type="presOf" srcId="{0E889587-F985-724C-ABF8-522AD9DD2C34}" destId="{C5693061-39C0-3648-9845-D2557F9D44FE}" srcOrd="0" destOrd="0" presId="urn:microsoft.com/office/officeart/2005/8/layout/vList3"/>
    <dgm:cxn modelId="{4356F4BE-7798-2742-8B98-01F00DE46A96}" type="presOf" srcId="{206C89D2-2A34-3C44-8FB0-9BB6C32469DC}" destId="{6497ACF5-55FE-CF4E-B1F8-69F4CD0BF7EB}" srcOrd="0" destOrd="0" presId="urn:microsoft.com/office/officeart/2005/8/layout/vList3"/>
    <dgm:cxn modelId="{D3D546CA-E744-4D4E-B4D3-2B3730A3C1BF}" srcId="{206C89D2-2A34-3C44-8FB0-9BB6C32469DC}" destId="{DB80E87D-6137-8A43-978C-9499107AB186}" srcOrd="0" destOrd="0" parTransId="{6849C063-7F64-D742-9C1D-19804EFA2686}" sibTransId="{0F06E2E9-F6DC-BD4B-BBD8-9433ED2A5ACD}"/>
    <dgm:cxn modelId="{B822BD3A-08CA-9045-A31C-3480BF29C599}" type="presParOf" srcId="{6497ACF5-55FE-CF4E-B1F8-69F4CD0BF7EB}" destId="{CBF24D71-48EE-C742-A55B-778D7773E72C}" srcOrd="0" destOrd="0" presId="urn:microsoft.com/office/officeart/2005/8/layout/vList3"/>
    <dgm:cxn modelId="{D14F46C0-B4C4-C246-858D-682B0568E9B7}" type="presParOf" srcId="{CBF24D71-48EE-C742-A55B-778D7773E72C}" destId="{9758B1BF-335A-AA45-895E-FE0EBFB4FD10}" srcOrd="0" destOrd="0" presId="urn:microsoft.com/office/officeart/2005/8/layout/vList3"/>
    <dgm:cxn modelId="{9CCE8EA0-A780-F448-B5F1-96E7F37FDEB8}" type="presParOf" srcId="{CBF24D71-48EE-C742-A55B-778D7773E72C}" destId="{1BFC5999-2FFC-7B46-BB5F-D04A287E3257}" srcOrd="1" destOrd="0" presId="urn:microsoft.com/office/officeart/2005/8/layout/vList3"/>
    <dgm:cxn modelId="{B282CD4F-FA8E-6E4E-88A5-1E1EB16E7479}" type="presParOf" srcId="{6497ACF5-55FE-CF4E-B1F8-69F4CD0BF7EB}" destId="{88B51C2B-63AA-3548-9A90-7C50E42650BD}" srcOrd="1" destOrd="0" presId="urn:microsoft.com/office/officeart/2005/8/layout/vList3"/>
    <dgm:cxn modelId="{D6BF6973-F90A-A443-A491-0B55482282D9}" type="presParOf" srcId="{6497ACF5-55FE-CF4E-B1F8-69F4CD0BF7EB}" destId="{71F38416-A68B-4D4E-9C5D-26E25E805A50}" srcOrd="2" destOrd="0" presId="urn:microsoft.com/office/officeart/2005/8/layout/vList3"/>
    <dgm:cxn modelId="{335D7619-064D-1145-89C8-79480613EA70}" type="presParOf" srcId="{71F38416-A68B-4D4E-9C5D-26E25E805A50}" destId="{0DB87BB6-A8F0-AA44-AAD6-92222BA63DB0}" srcOrd="0" destOrd="0" presId="urn:microsoft.com/office/officeart/2005/8/layout/vList3"/>
    <dgm:cxn modelId="{838C019E-4B94-644E-BE7A-356AE6F8CF94}" type="presParOf" srcId="{71F38416-A68B-4D4E-9C5D-26E25E805A50}" destId="{2111E8B4-A439-6441-A030-22B61981CE83}" srcOrd="1" destOrd="0" presId="urn:microsoft.com/office/officeart/2005/8/layout/vList3"/>
    <dgm:cxn modelId="{5BA3A8B8-961A-6C41-97B8-BA6815EE20E6}" type="presParOf" srcId="{6497ACF5-55FE-CF4E-B1F8-69F4CD0BF7EB}" destId="{93A74A37-C1AD-8243-87AF-2DF0F6A2AD5F}" srcOrd="3" destOrd="0" presId="urn:microsoft.com/office/officeart/2005/8/layout/vList3"/>
    <dgm:cxn modelId="{21FFD3E3-77BE-BB4C-BD2D-D318A10D4E76}" type="presParOf" srcId="{6497ACF5-55FE-CF4E-B1F8-69F4CD0BF7EB}" destId="{8C6365CD-A967-E742-BB0E-1B03353E016A}" srcOrd="4" destOrd="0" presId="urn:microsoft.com/office/officeart/2005/8/layout/vList3"/>
    <dgm:cxn modelId="{CE556585-30E1-AD4E-92AB-A075BE4AA72F}" type="presParOf" srcId="{8C6365CD-A967-E742-BB0E-1B03353E016A}" destId="{DC9CCB4C-611D-3D45-AEE3-CF89D82C1905}" srcOrd="0" destOrd="0" presId="urn:microsoft.com/office/officeart/2005/8/layout/vList3"/>
    <dgm:cxn modelId="{B22EEAA1-CB6E-4C43-A56A-7CE5C4EF6019}" type="presParOf" srcId="{8C6365CD-A967-E742-BB0E-1B03353E016A}" destId="{9B14C8F1-DE2E-8E4F-8E1B-B8062BC01EE3}" srcOrd="1" destOrd="0" presId="urn:microsoft.com/office/officeart/2005/8/layout/vList3"/>
    <dgm:cxn modelId="{0157FCE5-0B54-5E44-94E2-1BC9B2B4844B}" type="presParOf" srcId="{6497ACF5-55FE-CF4E-B1F8-69F4CD0BF7EB}" destId="{00954279-FC92-494C-A7AA-BCB2570CC481}" srcOrd="5" destOrd="0" presId="urn:microsoft.com/office/officeart/2005/8/layout/vList3"/>
    <dgm:cxn modelId="{DEE9F77C-7649-A140-BC3B-203E8267F0AE}" type="presParOf" srcId="{6497ACF5-55FE-CF4E-B1F8-69F4CD0BF7EB}" destId="{9CDD29FE-1237-3141-92C8-DAAED340BEA6}" srcOrd="6" destOrd="0" presId="urn:microsoft.com/office/officeart/2005/8/layout/vList3"/>
    <dgm:cxn modelId="{4B6246C6-EE8B-0E4E-9181-FE40FCE9F9C2}" type="presParOf" srcId="{9CDD29FE-1237-3141-92C8-DAAED340BEA6}" destId="{EFCBF283-EBB3-9D4E-91B0-451B8B92A2B4}" srcOrd="0" destOrd="0" presId="urn:microsoft.com/office/officeart/2005/8/layout/vList3"/>
    <dgm:cxn modelId="{CD4A33A2-EBAE-F946-85E4-49D1F1870B2B}" type="presParOf" srcId="{9CDD29FE-1237-3141-92C8-DAAED340BEA6}" destId="{C5693061-39C0-3648-9845-D2557F9D44FE}"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417FF1-764C-F44B-815C-D4D3862E27B7}" type="doc">
      <dgm:prSet loTypeId="urn:microsoft.com/office/officeart/2005/8/layout/hProcess6" loCatId="" qsTypeId="urn:microsoft.com/office/officeart/2005/8/quickstyle/simple1" qsCatId="simple" csTypeId="urn:microsoft.com/office/officeart/2005/8/colors/accent0_3" csCatId="mainScheme" phldr="1"/>
      <dgm:spPr/>
      <dgm:t>
        <a:bodyPr/>
        <a:lstStyle/>
        <a:p>
          <a:endParaRPr lang="en-GB"/>
        </a:p>
      </dgm:t>
    </dgm:pt>
    <dgm:pt modelId="{8EBD7C9C-343A-6D46-90D2-A739159691EC}">
      <dgm:prSet phldrT="[Text]"/>
      <dgm:spPr>
        <a:solidFill>
          <a:schemeClr val="accent2"/>
        </a:solidFill>
      </dgm:spPr>
      <dgm:t>
        <a:bodyPr/>
        <a:lstStyle/>
        <a:p>
          <a:r>
            <a:rPr lang="en-GB" dirty="0" err="1"/>
            <a:t>Pseudonymisierte</a:t>
          </a:r>
          <a:r>
            <a:rPr lang="en-GB" dirty="0"/>
            <a:t> </a:t>
          </a:r>
          <a:r>
            <a:rPr lang="en-GB" dirty="0" err="1"/>
            <a:t>Daten</a:t>
          </a:r>
          <a:endParaRPr lang="en-GB" dirty="0"/>
        </a:p>
      </dgm:t>
    </dgm:pt>
    <dgm:pt modelId="{FF219CD9-32CC-5C4B-B400-2EF15C54659A}" type="parTrans" cxnId="{49C4AD84-013A-3849-A74C-81BCC2EDCF9E}">
      <dgm:prSet/>
      <dgm:spPr/>
      <dgm:t>
        <a:bodyPr/>
        <a:lstStyle/>
        <a:p>
          <a:endParaRPr lang="en-GB"/>
        </a:p>
      </dgm:t>
    </dgm:pt>
    <dgm:pt modelId="{5E4689D1-463F-504F-91F1-F646D86F632B}" type="sibTrans" cxnId="{49C4AD84-013A-3849-A74C-81BCC2EDCF9E}">
      <dgm:prSet/>
      <dgm:spPr/>
      <dgm:t>
        <a:bodyPr/>
        <a:lstStyle/>
        <a:p>
          <a:endParaRPr lang="en-GB"/>
        </a:p>
      </dgm:t>
    </dgm:pt>
    <dgm:pt modelId="{F699EB32-180E-4D2D-BB0B-DF9FF535B905}">
      <dgm:prSet phldrT="[Text]"/>
      <dgm:spPr/>
      <dgm:t>
        <a:bodyPr/>
        <a:lstStyle/>
        <a:p>
          <a:r>
            <a:rPr lang="en-GB" dirty="0"/>
            <a:t>Von </a:t>
          </a:r>
          <a:r>
            <a:rPr lang="en-GB" dirty="0" err="1"/>
            <a:t>unseren</a:t>
          </a:r>
          <a:r>
            <a:rPr lang="en-GB" dirty="0"/>
            <a:t> </a:t>
          </a:r>
          <a:r>
            <a:rPr lang="en-GB" dirty="0" err="1"/>
            <a:t>Technikern</a:t>
          </a:r>
          <a:r>
            <a:rPr lang="en-GB" dirty="0"/>
            <a:t> </a:t>
          </a:r>
          <a:r>
            <a:rPr lang="en-GB" dirty="0" err="1"/>
            <a:t>kontrolliert</a:t>
          </a:r>
          <a:endParaRPr lang="en-GB" dirty="0"/>
        </a:p>
      </dgm:t>
    </dgm:pt>
    <dgm:pt modelId="{57D31865-F2F9-47D1-B784-C097B728CBC3}" type="parTrans" cxnId="{6518B6E1-3EC0-4E1E-AF0C-74D035406177}">
      <dgm:prSet/>
      <dgm:spPr/>
      <dgm:t>
        <a:bodyPr/>
        <a:lstStyle/>
        <a:p>
          <a:endParaRPr lang="en-US"/>
        </a:p>
      </dgm:t>
    </dgm:pt>
    <dgm:pt modelId="{F3FEAC5A-0853-465E-930B-694773B87550}" type="sibTrans" cxnId="{6518B6E1-3EC0-4E1E-AF0C-74D035406177}">
      <dgm:prSet/>
      <dgm:spPr/>
      <dgm:t>
        <a:bodyPr/>
        <a:lstStyle/>
        <a:p>
          <a:endParaRPr lang="en-US"/>
        </a:p>
      </dgm:t>
    </dgm:pt>
    <dgm:pt modelId="{BC4D357D-11D6-483A-BFC0-22CBD209ECA4}">
      <dgm:prSet phldrT="[Text]"/>
      <dgm:spPr/>
      <dgm:t>
        <a:bodyPr/>
        <a:lstStyle/>
        <a:p>
          <a:r>
            <a:rPr lang="en-GB" dirty="0"/>
            <a:t>Auf </a:t>
          </a:r>
          <a:r>
            <a:rPr lang="en-GB" dirty="0" err="1"/>
            <a:t>sichere</a:t>
          </a:r>
          <a:r>
            <a:rPr lang="en-GB" dirty="0"/>
            <a:t> Weise </a:t>
          </a:r>
          <a:r>
            <a:rPr lang="en-GB" dirty="0" err="1"/>
            <a:t>übermittelt</a:t>
          </a:r>
          <a:endParaRPr lang="en-GB" dirty="0"/>
        </a:p>
      </dgm:t>
    </dgm:pt>
    <dgm:pt modelId="{84DBFE5A-A8CC-4C2E-BAEE-99F91CEB8309}" type="parTrans" cxnId="{1174C249-2C5E-49EC-9FA4-490386C117F7}">
      <dgm:prSet/>
      <dgm:spPr/>
      <dgm:t>
        <a:bodyPr/>
        <a:lstStyle/>
        <a:p>
          <a:endParaRPr lang="en-US"/>
        </a:p>
      </dgm:t>
    </dgm:pt>
    <dgm:pt modelId="{8FC64003-B540-40BB-A090-93D2C7D8B23F}" type="sibTrans" cxnId="{1174C249-2C5E-49EC-9FA4-490386C117F7}">
      <dgm:prSet/>
      <dgm:spPr/>
      <dgm:t>
        <a:bodyPr/>
        <a:lstStyle/>
        <a:p>
          <a:endParaRPr lang="en-US"/>
        </a:p>
      </dgm:t>
    </dgm:pt>
    <dgm:pt modelId="{9A34E261-C443-435E-8FDB-D11A7E7E3C9A}">
      <dgm:prSet phldrT="[Text]"/>
      <dgm:spPr/>
      <dgm:t>
        <a:bodyPr/>
        <a:lstStyle/>
        <a:p>
          <a:r>
            <a:rPr lang="en-US" dirty="0" err="1"/>
            <a:t>Zugangskomitee</a:t>
          </a:r>
          <a:endParaRPr lang="en-GB" dirty="0"/>
        </a:p>
      </dgm:t>
    </dgm:pt>
    <dgm:pt modelId="{FE93AD1B-94C8-4853-896F-3A348FB03E3B}" type="parTrans" cxnId="{A726A10C-3BAA-4087-B584-0BB3E401FC21}">
      <dgm:prSet/>
      <dgm:spPr/>
      <dgm:t>
        <a:bodyPr/>
        <a:lstStyle/>
        <a:p>
          <a:endParaRPr lang="en-US"/>
        </a:p>
      </dgm:t>
    </dgm:pt>
    <dgm:pt modelId="{284FFE61-5156-4AA5-974D-DFEAB09EE237}" type="sibTrans" cxnId="{A726A10C-3BAA-4087-B584-0BB3E401FC21}">
      <dgm:prSet/>
      <dgm:spPr/>
      <dgm:t>
        <a:bodyPr/>
        <a:lstStyle/>
        <a:p>
          <a:endParaRPr lang="en-US"/>
        </a:p>
      </dgm:t>
    </dgm:pt>
    <dgm:pt modelId="{FB079759-D465-4C99-A764-B1BF33703EC1}">
      <dgm:prSet phldrT="[Text]"/>
      <dgm:spPr/>
      <dgm:t>
        <a:bodyPr/>
        <a:lstStyle/>
        <a:p>
          <a:r>
            <a:rPr lang="en-GB" dirty="0" err="1"/>
            <a:t>Bewertung</a:t>
          </a:r>
          <a:r>
            <a:rPr lang="en-GB" dirty="0"/>
            <a:t> der </a:t>
          </a:r>
          <a:r>
            <a:rPr lang="en-GB" dirty="0" err="1"/>
            <a:t>Anfragenden</a:t>
          </a:r>
          <a:endParaRPr lang="en-GB" dirty="0"/>
        </a:p>
      </dgm:t>
    </dgm:pt>
    <dgm:pt modelId="{42F3B3E4-92F8-41A6-A08B-92D846A9ACC6}" type="parTrans" cxnId="{EDAE3174-4AD8-46D3-8F2B-498DB16929F9}">
      <dgm:prSet/>
      <dgm:spPr/>
      <dgm:t>
        <a:bodyPr/>
        <a:lstStyle/>
        <a:p>
          <a:endParaRPr lang="en-US"/>
        </a:p>
      </dgm:t>
    </dgm:pt>
    <dgm:pt modelId="{D320A7BC-6822-4CF8-B9C6-F0B08A762696}" type="sibTrans" cxnId="{EDAE3174-4AD8-46D3-8F2B-498DB16929F9}">
      <dgm:prSet/>
      <dgm:spPr/>
      <dgm:t>
        <a:bodyPr/>
        <a:lstStyle/>
        <a:p>
          <a:endParaRPr lang="en-US"/>
        </a:p>
      </dgm:t>
    </dgm:pt>
    <dgm:pt modelId="{925A7283-CDCD-4A9E-BA48-4F2B7FDC75A9}">
      <dgm:prSet phldrT="[Text]"/>
      <dgm:spPr/>
      <dgm:t>
        <a:bodyPr/>
        <a:lstStyle/>
        <a:p>
          <a:r>
            <a:rPr lang="en-GB" dirty="0" err="1"/>
            <a:t>Für</a:t>
          </a:r>
          <a:r>
            <a:rPr lang="en-GB" dirty="0"/>
            <a:t> </a:t>
          </a:r>
          <a:r>
            <a:rPr lang="en-GB" dirty="0" err="1"/>
            <a:t>welche</a:t>
          </a:r>
          <a:r>
            <a:rPr lang="en-GB" dirty="0"/>
            <a:t> </a:t>
          </a:r>
          <a:r>
            <a:rPr lang="en-GB" dirty="0" err="1"/>
            <a:t>Forschungszwecke</a:t>
          </a:r>
          <a:endParaRPr lang="en-GB" dirty="0"/>
        </a:p>
      </dgm:t>
    </dgm:pt>
    <dgm:pt modelId="{7CB8B42C-A3DE-4223-9388-C10AA8EEEA47}" type="parTrans" cxnId="{57E36268-ADDC-4128-B9AF-D9A6F2BD1C7F}">
      <dgm:prSet/>
      <dgm:spPr/>
      <dgm:t>
        <a:bodyPr/>
        <a:lstStyle/>
        <a:p>
          <a:endParaRPr lang="en-US"/>
        </a:p>
      </dgm:t>
    </dgm:pt>
    <dgm:pt modelId="{5D50C0A0-6DB9-4DB3-9FD9-D1617AC79444}" type="sibTrans" cxnId="{57E36268-ADDC-4128-B9AF-D9A6F2BD1C7F}">
      <dgm:prSet/>
      <dgm:spPr/>
      <dgm:t>
        <a:bodyPr/>
        <a:lstStyle/>
        <a:p>
          <a:endParaRPr lang="en-US"/>
        </a:p>
      </dgm:t>
    </dgm:pt>
    <dgm:pt modelId="{77920C17-1E44-4C22-A2C0-CCF19AC4B84D}">
      <dgm:prSet phldrT="[Text]"/>
      <dgm:spPr>
        <a:solidFill>
          <a:srgbClr val="44546A"/>
        </a:solidFill>
      </dgm:spPr>
      <dgm:t>
        <a:bodyPr/>
        <a:lstStyle/>
        <a:p>
          <a:r>
            <a:rPr lang="en-GB" dirty="0" err="1"/>
            <a:t>Vertag</a:t>
          </a:r>
          <a:r>
            <a:rPr lang="en-GB" dirty="0"/>
            <a:t> </a:t>
          </a:r>
          <a:r>
            <a:rPr lang="en-GB" dirty="0" err="1"/>
            <a:t>zur</a:t>
          </a:r>
          <a:r>
            <a:rPr lang="en-GB" dirty="0"/>
            <a:t> </a:t>
          </a:r>
          <a:r>
            <a:rPr lang="en-GB" dirty="0" err="1"/>
            <a:t>Datenübermittlung</a:t>
          </a:r>
          <a:endParaRPr lang="en-GB" dirty="0"/>
        </a:p>
      </dgm:t>
    </dgm:pt>
    <dgm:pt modelId="{F99FB74E-C54D-4F6A-AA3E-42A328E0AE79}" type="parTrans" cxnId="{7EAD1559-E869-4AB9-ABE2-B73C6DB95F96}">
      <dgm:prSet/>
      <dgm:spPr/>
      <dgm:t>
        <a:bodyPr/>
        <a:lstStyle/>
        <a:p>
          <a:endParaRPr lang="en-US"/>
        </a:p>
      </dgm:t>
    </dgm:pt>
    <dgm:pt modelId="{1E586E8E-E1F8-4158-8CC0-A957A13C3779}" type="sibTrans" cxnId="{7EAD1559-E869-4AB9-ABE2-B73C6DB95F96}">
      <dgm:prSet/>
      <dgm:spPr/>
      <dgm:t>
        <a:bodyPr/>
        <a:lstStyle/>
        <a:p>
          <a:endParaRPr lang="en-US"/>
        </a:p>
      </dgm:t>
    </dgm:pt>
    <dgm:pt modelId="{1EB3BD03-FFFC-4D10-9430-808281265EF0}">
      <dgm:prSet phldrT="[Text]"/>
      <dgm:spPr/>
      <dgm:t>
        <a:bodyPr/>
        <a:lstStyle/>
        <a:p>
          <a:r>
            <a:rPr lang="en-US"/>
            <a:t>Begrenzt die Verwendungsziele </a:t>
          </a:r>
          <a:endParaRPr lang="en-GB" dirty="0"/>
        </a:p>
      </dgm:t>
    </dgm:pt>
    <dgm:pt modelId="{034AC9D3-52D9-4A4A-9657-9634BA905799}" type="parTrans" cxnId="{1905DCED-0ADC-4DF7-A862-92A2B68B5B2D}">
      <dgm:prSet/>
      <dgm:spPr/>
      <dgm:t>
        <a:bodyPr/>
        <a:lstStyle/>
        <a:p>
          <a:endParaRPr lang="en-US"/>
        </a:p>
      </dgm:t>
    </dgm:pt>
    <dgm:pt modelId="{CA3F3F58-4651-4044-A903-0EBD2FA6D622}" type="sibTrans" cxnId="{1905DCED-0ADC-4DF7-A862-92A2B68B5B2D}">
      <dgm:prSet/>
      <dgm:spPr/>
      <dgm:t>
        <a:bodyPr/>
        <a:lstStyle/>
        <a:p>
          <a:endParaRPr lang="en-US"/>
        </a:p>
      </dgm:t>
    </dgm:pt>
    <dgm:pt modelId="{4D475560-5464-4583-A240-E26FB4E32838}">
      <dgm:prSet phldrT="[Text]"/>
      <dgm:spPr/>
      <dgm:t>
        <a:bodyPr/>
        <a:lstStyle/>
        <a:p>
          <a:r>
            <a:rPr lang="en-GB" dirty="0" err="1"/>
            <a:t>Garantiert</a:t>
          </a:r>
          <a:r>
            <a:rPr lang="en-GB" dirty="0"/>
            <a:t> die </a:t>
          </a:r>
          <a:r>
            <a:rPr lang="en-GB" dirty="0" err="1"/>
            <a:t>Daten</a:t>
          </a:r>
          <a:endParaRPr lang="en-GB" dirty="0"/>
        </a:p>
      </dgm:t>
    </dgm:pt>
    <dgm:pt modelId="{648B0161-8614-4D6A-8CC1-A5835F7E0CCA}" type="parTrans" cxnId="{1596F6F3-D474-429A-92BB-CB5C760EAF8D}">
      <dgm:prSet/>
      <dgm:spPr/>
      <dgm:t>
        <a:bodyPr/>
        <a:lstStyle/>
        <a:p>
          <a:endParaRPr lang="en-US"/>
        </a:p>
      </dgm:t>
    </dgm:pt>
    <dgm:pt modelId="{86022D31-05DF-46F8-A0F7-C5E5861F751C}" type="sibTrans" cxnId="{1596F6F3-D474-429A-92BB-CB5C760EAF8D}">
      <dgm:prSet/>
      <dgm:spPr/>
      <dgm:t>
        <a:bodyPr/>
        <a:lstStyle/>
        <a:p>
          <a:endParaRPr lang="en-US"/>
        </a:p>
      </dgm:t>
    </dgm:pt>
    <dgm:pt modelId="{B4949848-FE3E-BE44-9D92-2465A25A3088}" type="pres">
      <dgm:prSet presAssocID="{98417FF1-764C-F44B-815C-D4D3862E27B7}" presName="theList" presStyleCnt="0">
        <dgm:presLayoutVars>
          <dgm:dir/>
          <dgm:animLvl val="lvl"/>
          <dgm:resizeHandles val="exact"/>
        </dgm:presLayoutVars>
      </dgm:prSet>
      <dgm:spPr/>
    </dgm:pt>
    <dgm:pt modelId="{C31C74BE-312F-8D47-954D-1835CC9DEF0A}" type="pres">
      <dgm:prSet presAssocID="{8EBD7C9C-343A-6D46-90D2-A739159691EC}" presName="compNode" presStyleCnt="0"/>
      <dgm:spPr/>
    </dgm:pt>
    <dgm:pt modelId="{C788E53C-0033-964E-8F00-32A2D28591D4}" type="pres">
      <dgm:prSet presAssocID="{8EBD7C9C-343A-6D46-90D2-A739159691EC}" presName="noGeometry" presStyleCnt="0"/>
      <dgm:spPr/>
    </dgm:pt>
    <dgm:pt modelId="{812E93A8-807E-D540-A9AA-069553D3BB99}" type="pres">
      <dgm:prSet presAssocID="{8EBD7C9C-343A-6D46-90D2-A739159691EC}" presName="childTextVisible" presStyleLbl="bgAccFollowNode1" presStyleIdx="0" presStyleCnt="3">
        <dgm:presLayoutVars>
          <dgm:bulletEnabled val="1"/>
        </dgm:presLayoutVars>
      </dgm:prSet>
      <dgm:spPr/>
    </dgm:pt>
    <dgm:pt modelId="{E4186D1A-A105-D44F-A3A7-FAB4E63C9D6C}" type="pres">
      <dgm:prSet presAssocID="{8EBD7C9C-343A-6D46-90D2-A739159691EC}" presName="childTextHidden" presStyleLbl="bgAccFollowNode1" presStyleIdx="0" presStyleCnt="3"/>
      <dgm:spPr/>
    </dgm:pt>
    <dgm:pt modelId="{478E5AAB-D840-8D49-9FAB-6545D563F794}" type="pres">
      <dgm:prSet presAssocID="{8EBD7C9C-343A-6D46-90D2-A739159691EC}" presName="parentText" presStyleLbl="node1" presStyleIdx="0" presStyleCnt="3">
        <dgm:presLayoutVars>
          <dgm:chMax val="1"/>
          <dgm:bulletEnabled val="1"/>
        </dgm:presLayoutVars>
      </dgm:prSet>
      <dgm:spPr/>
    </dgm:pt>
    <dgm:pt modelId="{EBEF0869-5E06-654D-A736-E97F23DF6E6A}" type="pres">
      <dgm:prSet presAssocID="{8EBD7C9C-343A-6D46-90D2-A739159691EC}" presName="aSpace" presStyleCnt="0"/>
      <dgm:spPr/>
    </dgm:pt>
    <dgm:pt modelId="{053BE11C-633C-44BB-A640-55422BAD65D0}" type="pres">
      <dgm:prSet presAssocID="{9A34E261-C443-435E-8FDB-D11A7E7E3C9A}" presName="compNode" presStyleCnt="0"/>
      <dgm:spPr/>
    </dgm:pt>
    <dgm:pt modelId="{948186F5-D565-423C-B20C-7AAB375A809C}" type="pres">
      <dgm:prSet presAssocID="{9A34E261-C443-435E-8FDB-D11A7E7E3C9A}" presName="noGeometry" presStyleCnt="0"/>
      <dgm:spPr/>
    </dgm:pt>
    <dgm:pt modelId="{9653071D-78D4-4C59-B5B7-0124A2641122}" type="pres">
      <dgm:prSet presAssocID="{9A34E261-C443-435E-8FDB-D11A7E7E3C9A}" presName="childTextVisible" presStyleLbl="bgAccFollowNode1" presStyleIdx="1" presStyleCnt="3">
        <dgm:presLayoutVars>
          <dgm:bulletEnabled val="1"/>
        </dgm:presLayoutVars>
      </dgm:prSet>
      <dgm:spPr/>
    </dgm:pt>
    <dgm:pt modelId="{DC032009-8C16-4982-B9B0-57E6E21A1727}" type="pres">
      <dgm:prSet presAssocID="{9A34E261-C443-435E-8FDB-D11A7E7E3C9A}" presName="childTextHidden" presStyleLbl="bgAccFollowNode1" presStyleIdx="1" presStyleCnt="3"/>
      <dgm:spPr/>
    </dgm:pt>
    <dgm:pt modelId="{3AC9109D-D7D5-43C6-A952-5643F660F630}" type="pres">
      <dgm:prSet presAssocID="{9A34E261-C443-435E-8FDB-D11A7E7E3C9A}" presName="parentText" presStyleLbl="node1" presStyleIdx="1" presStyleCnt="3">
        <dgm:presLayoutVars>
          <dgm:chMax val="1"/>
          <dgm:bulletEnabled val="1"/>
        </dgm:presLayoutVars>
      </dgm:prSet>
      <dgm:spPr/>
    </dgm:pt>
    <dgm:pt modelId="{5967C2BA-F9EE-4E19-AF19-F98046802842}" type="pres">
      <dgm:prSet presAssocID="{9A34E261-C443-435E-8FDB-D11A7E7E3C9A}" presName="aSpace" presStyleCnt="0"/>
      <dgm:spPr/>
    </dgm:pt>
    <dgm:pt modelId="{25CC7EC6-B776-4337-B3F4-3C7164C5E6EF}" type="pres">
      <dgm:prSet presAssocID="{77920C17-1E44-4C22-A2C0-CCF19AC4B84D}" presName="compNode" presStyleCnt="0"/>
      <dgm:spPr/>
    </dgm:pt>
    <dgm:pt modelId="{04F3C33B-A962-48C2-9185-BF6C302C00DD}" type="pres">
      <dgm:prSet presAssocID="{77920C17-1E44-4C22-A2C0-CCF19AC4B84D}" presName="noGeometry" presStyleCnt="0"/>
      <dgm:spPr/>
    </dgm:pt>
    <dgm:pt modelId="{C729812C-41A6-46EA-8F59-7879E5A1E052}" type="pres">
      <dgm:prSet presAssocID="{77920C17-1E44-4C22-A2C0-CCF19AC4B84D}" presName="childTextVisible" presStyleLbl="bgAccFollowNode1" presStyleIdx="2" presStyleCnt="3" custLinFactNeighborX="189" custLinFactNeighborY="1484">
        <dgm:presLayoutVars>
          <dgm:bulletEnabled val="1"/>
        </dgm:presLayoutVars>
      </dgm:prSet>
      <dgm:spPr/>
    </dgm:pt>
    <dgm:pt modelId="{CF180BE5-F707-4811-8669-E68B28BFF87B}" type="pres">
      <dgm:prSet presAssocID="{77920C17-1E44-4C22-A2C0-CCF19AC4B84D}" presName="childTextHidden" presStyleLbl="bgAccFollowNode1" presStyleIdx="2" presStyleCnt="3"/>
      <dgm:spPr/>
    </dgm:pt>
    <dgm:pt modelId="{6BA71464-C785-41C7-B514-B9AB25CD1A58}" type="pres">
      <dgm:prSet presAssocID="{77920C17-1E44-4C22-A2C0-CCF19AC4B84D}" presName="parentText" presStyleLbl="node1" presStyleIdx="2" presStyleCnt="3">
        <dgm:presLayoutVars>
          <dgm:chMax val="1"/>
          <dgm:bulletEnabled val="1"/>
        </dgm:presLayoutVars>
      </dgm:prSet>
      <dgm:spPr/>
    </dgm:pt>
  </dgm:ptLst>
  <dgm:cxnLst>
    <dgm:cxn modelId="{BDF60804-5095-4E0C-AAD7-5799B879B0D2}" type="presOf" srcId="{4D475560-5464-4583-A240-E26FB4E32838}" destId="{C729812C-41A6-46EA-8F59-7879E5A1E052}" srcOrd="0" destOrd="1" presId="urn:microsoft.com/office/officeart/2005/8/layout/hProcess6"/>
    <dgm:cxn modelId="{3C75A506-0A03-42FB-87B9-8D4D3C3FCDF9}" type="presOf" srcId="{1EB3BD03-FFFC-4D10-9430-808281265EF0}" destId="{C729812C-41A6-46EA-8F59-7879E5A1E052}" srcOrd="0" destOrd="0" presId="urn:microsoft.com/office/officeart/2005/8/layout/hProcess6"/>
    <dgm:cxn modelId="{3BF7BF0B-A02B-4355-A301-1D820A792E7B}" type="presOf" srcId="{925A7283-CDCD-4A9E-BA48-4F2B7FDC75A9}" destId="{DC032009-8C16-4982-B9B0-57E6E21A1727}" srcOrd="1" destOrd="1" presId="urn:microsoft.com/office/officeart/2005/8/layout/hProcess6"/>
    <dgm:cxn modelId="{A726A10C-3BAA-4087-B584-0BB3E401FC21}" srcId="{98417FF1-764C-F44B-815C-D4D3862E27B7}" destId="{9A34E261-C443-435E-8FDB-D11A7E7E3C9A}" srcOrd="1" destOrd="0" parTransId="{FE93AD1B-94C8-4853-896F-3A348FB03E3B}" sibTransId="{284FFE61-5156-4AA5-974D-DFEAB09EE237}"/>
    <dgm:cxn modelId="{5DA63B2D-DBDE-44F2-B053-3C9471C2BC0F}" type="presOf" srcId="{BC4D357D-11D6-483A-BFC0-22CBD209ECA4}" destId="{812E93A8-807E-D540-A9AA-069553D3BB99}" srcOrd="0" destOrd="1" presId="urn:microsoft.com/office/officeart/2005/8/layout/hProcess6"/>
    <dgm:cxn modelId="{AB3BC732-9B6C-4B8E-91E2-F066391D8F1D}" type="presOf" srcId="{925A7283-CDCD-4A9E-BA48-4F2B7FDC75A9}" destId="{9653071D-78D4-4C59-B5B7-0124A2641122}" srcOrd="0" destOrd="1" presId="urn:microsoft.com/office/officeart/2005/8/layout/hProcess6"/>
    <dgm:cxn modelId="{DCAA2160-A556-40A1-A32C-932276F572A5}" type="presOf" srcId="{1EB3BD03-FFFC-4D10-9430-808281265EF0}" destId="{CF180BE5-F707-4811-8669-E68B28BFF87B}" srcOrd="1" destOrd="0" presId="urn:microsoft.com/office/officeart/2005/8/layout/hProcess6"/>
    <dgm:cxn modelId="{57E36268-ADDC-4128-B9AF-D9A6F2BD1C7F}" srcId="{9A34E261-C443-435E-8FDB-D11A7E7E3C9A}" destId="{925A7283-CDCD-4A9E-BA48-4F2B7FDC75A9}" srcOrd="1" destOrd="0" parTransId="{7CB8B42C-A3DE-4223-9388-C10AA8EEEA47}" sibTransId="{5D50C0A0-6DB9-4DB3-9FD9-D1617AC79444}"/>
    <dgm:cxn modelId="{0F249849-3E9B-4F1B-B2B1-3C348CED614E}" type="presOf" srcId="{F699EB32-180E-4D2D-BB0B-DF9FF535B905}" destId="{812E93A8-807E-D540-A9AA-069553D3BB99}" srcOrd="0" destOrd="0" presId="urn:microsoft.com/office/officeart/2005/8/layout/hProcess6"/>
    <dgm:cxn modelId="{1174C249-2C5E-49EC-9FA4-490386C117F7}" srcId="{8EBD7C9C-343A-6D46-90D2-A739159691EC}" destId="{BC4D357D-11D6-483A-BFC0-22CBD209ECA4}" srcOrd="1" destOrd="0" parTransId="{84DBFE5A-A8CC-4C2E-BAEE-99F91CEB8309}" sibTransId="{8FC64003-B540-40BB-A090-93D2C7D8B23F}"/>
    <dgm:cxn modelId="{EDAE3174-4AD8-46D3-8F2B-498DB16929F9}" srcId="{9A34E261-C443-435E-8FDB-D11A7E7E3C9A}" destId="{FB079759-D465-4C99-A764-B1BF33703EC1}" srcOrd="0" destOrd="0" parTransId="{42F3B3E4-92F8-41A6-A08B-92D846A9ACC6}" sibTransId="{D320A7BC-6822-4CF8-B9C6-F0B08A762696}"/>
    <dgm:cxn modelId="{7EAD1559-E869-4AB9-ABE2-B73C6DB95F96}" srcId="{98417FF1-764C-F44B-815C-D4D3862E27B7}" destId="{77920C17-1E44-4C22-A2C0-CCF19AC4B84D}" srcOrd="2" destOrd="0" parTransId="{F99FB74E-C54D-4F6A-AA3E-42A328E0AE79}" sibTransId="{1E586E8E-E1F8-4158-8CC0-A957A13C3779}"/>
    <dgm:cxn modelId="{49C4AD84-013A-3849-A74C-81BCC2EDCF9E}" srcId="{98417FF1-764C-F44B-815C-D4D3862E27B7}" destId="{8EBD7C9C-343A-6D46-90D2-A739159691EC}" srcOrd="0" destOrd="0" parTransId="{FF219CD9-32CC-5C4B-B400-2EF15C54659A}" sibTransId="{5E4689D1-463F-504F-91F1-F646D86F632B}"/>
    <dgm:cxn modelId="{9185B68E-80A9-F549-BBFB-27EE54A1271C}" type="presOf" srcId="{8EBD7C9C-343A-6D46-90D2-A739159691EC}" destId="{478E5AAB-D840-8D49-9FAB-6545D563F794}" srcOrd="0" destOrd="0" presId="urn:microsoft.com/office/officeart/2005/8/layout/hProcess6"/>
    <dgm:cxn modelId="{9D0A0493-3A3D-47D0-B2AC-9F68A982D9A2}" type="presOf" srcId="{77920C17-1E44-4C22-A2C0-CCF19AC4B84D}" destId="{6BA71464-C785-41C7-B514-B9AB25CD1A58}" srcOrd="0" destOrd="0" presId="urn:microsoft.com/office/officeart/2005/8/layout/hProcess6"/>
    <dgm:cxn modelId="{07BB149F-D8C5-41CC-8283-5B9B39690886}" type="presOf" srcId="{BC4D357D-11D6-483A-BFC0-22CBD209ECA4}" destId="{E4186D1A-A105-D44F-A3A7-FAB4E63C9D6C}" srcOrd="1" destOrd="1" presId="urn:microsoft.com/office/officeart/2005/8/layout/hProcess6"/>
    <dgm:cxn modelId="{30B3C6BF-5269-48D6-B937-9421C02D9F0A}" type="presOf" srcId="{4D475560-5464-4583-A240-E26FB4E32838}" destId="{CF180BE5-F707-4811-8669-E68B28BFF87B}" srcOrd="1" destOrd="1" presId="urn:microsoft.com/office/officeart/2005/8/layout/hProcess6"/>
    <dgm:cxn modelId="{907C57C8-9C1B-436A-AF58-C6D8591FB4A4}" type="presOf" srcId="{F699EB32-180E-4D2D-BB0B-DF9FF535B905}" destId="{E4186D1A-A105-D44F-A3A7-FAB4E63C9D6C}" srcOrd="1" destOrd="0" presId="urn:microsoft.com/office/officeart/2005/8/layout/hProcess6"/>
    <dgm:cxn modelId="{919D95DA-1168-48BF-A3D3-6673A0BD7AAD}" type="presOf" srcId="{9A34E261-C443-435E-8FDB-D11A7E7E3C9A}" destId="{3AC9109D-D7D5-43C6-A952-5643F660F630}" srcOrd="0" destOrd="0" presId="urn:microsoft.com/office/officeart/2005/8/layout/hProcess6"/>
    <dgm:cxn modelId="{F1D157DC-C081-456A-889B-1325337E85E8}" type="presOf" srcId="{FB079759-D465-4C99-A764-B1BF33703EC1}" destId="{9653071D-78D4-4C59-B5B7-0124A2641122}" srcOrd="0" destOrd="0" presId="urn:microsoft.com/office/officeart/2005/8/layout/hProcess6"/>
    <dgm:cxn modelId="{6518B6E1-3EC0-4E1E-AF0C-74D035406177}" srcId="{8EBD7C9C-343A-6D46-90D2-A739159691EC}" destId="{F699EB32-180E-4D2D-BB0B-DF9FF535B905}" srcOrd="0" destOrd="0" parTransId="{57D31865-F2F9-47D1-B784-C097B728CBC3}" sibTransId="{F3FEAC5A-0853-465E-930B-694773B87550}"/>
    <dgm:cxn modelId="{2A5790EC-1B87-4A52-BD95-5FFE5BE237FC}" type="presOf" srcId="{FB079759-D465-4C99-A764-B1BF33703EC1}" destId="{DC032009-8C16-4982-B9B0-57E6E21A1727}" srcOrd="1" destOrd="0" presId="urn:microsoft.com/office/officeart/2005/8/layout/hProcess6"/>
    <dgm:cxn modelId="{1905DCED-0ADC-4DF7-A862-92A2B68B5B2D}" srcId="{77920C17-1E44-4C22-A2C0-CCF19AC4B84D}" destId="{1EB3BD03-FFFC-4D10-9430-808281265EF0}" srcOrd="0" destOrd="0" parTransId="{034AC9D3-52D9-4A4A-9657-9634BA905799}" sibTransId="{CA3F3F58-4651-4044-A903-0EBD2FA6D622}"/>
    <dgm:cxn modelId="{1596F6F3-D474-429A-92BB-CB5C760EAF8D}" srcId="{77920C17-1E44-4C22-A2C0-CCF19AC4B84D}" destId="{4D475560-5464-4583-A240-E26FB4E32838}" srcOrd="1" destOrd="0" parTransId="{648B0161-8614-4D6A-8CC1-A5835F7E0CCA}" sibTransId="{86022D31-05DF-46F8-A0F7-C5E5861F751C}"/>
    <dgm:cxn modelId="{F4C8CBFF-3AE9-214C-9524-10870235B848}" type="presOf" srcId="{98417FF1-764C-F44B-815C-D4D3862E27B7}" destId="{B4949848-FE3E-BE44-9D92-2465A25A3088}" srcOrd="0" destOrd="0" presId="urn:microsoft.com/office/officeart/2005/8/layout/hProcess6"/>
    <dgm:cxn modelId="{82C9D08D-62B9-A747-8C1A-9A07A0D22D05}" type="presParOf" srcId="{B4949848-FE3E-BE44-9D92-2465A25A3088}" destId="{C31C74BE-312F-8D47-954D-1835CC9DEF0A}" srcOrd="0" destOrd="0" presId="urn:microsoft.com/office/officeart/2005/8/layout/hProcess6"/>
    <dgm:cxn modelId="{66FF8803-416E-EE44-AB15-8B6F814911C9}" type="presParOf" srcId="{C31C74BE-312F-8D47-954D-1835CC9DEF0A}" destId="{C788E53C-0033-964E-8F00-32A2D28591D4}" srcOrd="0" destOrd="0" presId="urn:microsoft.com/office/officeart/2005/8/layout/hProcess6"/>
    <dgm:cxn modelId="{4CFFD4B1-33B9-F945-B89E-A6B786187FBC}" type="presParOf" srcId="{C31C74BE-312F-8D47-954D-1835CC9DEF0A}" destId="{812E93A8-807E-D540-A9AA-069553D3BB99}" srcOrd="1" destOrd="0" presId="urn:microsoft.com/office/officeart/2005/8/layout/hProcess6"/>
    <dgm:cxn modelId="{7DB73F5A-43F7-1E4E-973D-486C33DA85D1}" type="presParOf" srcId="{C31C74BE-312F-8D47-954D-1835CC9DEF0A}" destId="{E4186D1A-A105-D44F-A3A7-FAB4E63C9D6C}" srcOrd="2" destOrd="0" presId="urn:microsoft.com/office/officeart/2005/8/layout/hProcess6"/>
    <dgm:cxn modelId="{B7A9CC6F-BF51-6946-9026-F2A0FD2CF67D}" type="presParOf" srcId="{C31C74BE-312F-8D47-954D-1835CC9DEF0A}" destId="{478E5AAB-D840-8D49-9FAB-6545D563F794}" srcOrd="3" destOrd="0" presId="urn:microsoft.com/office/officeart/2005/8/layout/hProcess6"/>
    <dgm:cxn modelId="{1ED5CDD4-26C0-814B-B952-6A732F1A1684}" type="presParOf" srcId="{B4949848-FE3E-BE44-9D92-2465A25A3088}" destId="{EBEF0869-5E06-654D-A736-E97F23DF6E6A}" srcOrd="1" destOrd="0" presId="urn:microsoft.com/office/officeart/2005/8/layout/hProcess6"/>
    <dgm:cxn modelId="{67AFCACE-3F74-4086-A539-512892B343E3}" type="presParOf" srcId="{B4949848-FE3E-BE44-9D92-2465A25A3088}" destId="{053BE11C-633C-44BB-A640-55422BAD65D0}" srcOrd="2" destOrd="0" presId="urn:microsoft.com/office/officeart/2005/8/layout/hProcess6"/>
    <dgm:cxn modelId="{7A831F7C-5D2E-4A56-9C25-0B8DB3526CB3}" type="presParOf" srcId="{053BE11C-633C-44BB-A640-55422BAD65D0}" destId="{948186F5-D565-423C-B20C-7AAB375A809C}" srcOrd="0" destOrd="0" presId="urn:microsoft.com/office/officeart/2005/8/layout/hProcess6"/>
    <dgm:cxn modelId="{F7A5CC2A-6317-4D48-A78E-3D4C2D176444}" type="presParOf" srcId="{053BE11C-633C-44BB-A640-55422BAD65D0}" destId="{9653071D-78D4-4C59-B5B7-0124A2641122}" srcOrd="1" destOrd="0" presId="urn:microsoft.com/office/officeart/2005/8/layout/hProcess6"/>
    <dgm:cxn modelId="{03F11715-C90B-4916-9371-62AC662654CB}" type="presParOf" srcId="{053BE11C-633C-44BB-A640-55422BAD65D0}" destId="{DC032009-8C16-4982-B9B0-57E6E21A1727}" srcOrd="2" destOrd="0" presId="urn:microsoft.com/office/officeart/2005/8/layout/hProcess6"/>
    <dgm:cxn modelId="{E0D55211-8177-4B8A-8AAC-96B01E97DB8C}" type="presParOf" srcId="{053BE11C-633C-44BB-A640-55422BAD65D0}" destId="{3AC9109D-D7D5-43C6-A952-5643F660F630}" srcOrd="3" destOrd="0" presId="urn:microsoft.com/office/officeart/2005/8/layout/hProcess6"/>
    <dgm:cxn modelId="{455D4815-2E01-4A3F-84C6-880BBAD4A786}" type="presParOf" srcId="{B4949848-FE3E-BE44-9D92-2465A25A3088}" destId="{5967C2BA-F9EE-4E19-AF19-F98046802842}" srcOrd="3" destOrd="0" presId="urn:microsoft.com/office/officeart/2005/8/layout/hProcess6"/>
    <dgm:cxn modelId="{7C89E9AA-3D82-44B3-B208-DD777C6E6F78}" type="presParOf" srcId="{B4949848-FE3E-BE44-9D92-2465A25A3088}" destId="{25CC7EC6-B776-4337-B3F4-3C7164C5E6EF}" srcOrd="4" destOrd="0" presId="urn:microsoft.com/office/officeart/2005/8/layout/hProcess6"/>
    <dgm:cxn modelId="{18E64110-D665-40DF-98B7-4F41461EE0E4}" type="presParOf" srcId="{25CC7EC6-B776-4337-B3F4-3C7164C5E6EF}" destId="{04F3C33B-A962-48C2-9185-BF6C302C00DD}" srcOrd="0" destOrd="0" presId="urn:microsoft.com/office/officeart/2005/8/layout/hProcess6"/>
    <dgm:cxn modelId="{4530385B-5EDF-4C92-A86D-F241A698FBAF}" type="presParOf" srcId="{25CC7EC6-B776-4337-B3F4-3C7164C5E6EF}" destId="{C729812C-41A6-46EA-8F59-7879E5A1E052}" srcOrd="1" destOrd="0" presId="urn:microsoft.com/office/officeart/2005/8/layout/hProcess6"/>
    <dgm:cxn modelId="{CE333566-B7E4-49F8-BFF0-92199DCCB45C}" type="presParOf" srcId="{25CC7EC6-B776-4337-B3F4-3C7164C5E6EF}" destId="{CF180BE5-F707-4811-8669-E68B28BFF87B}" srcOrd="2" destOrd="0" presId="urn:microsoft.com/office/officeart/2005/8/layout/hProcess6"/>
    <dgm:cxn modelId="{DEECE6CB-D12C-489D-87AF-79778A075D4A}" type="presParOf" srcId="{25CC7EC6-B776-4337-B3F4-3C7164C5E6EF}" destId="{6BA71464-C785-41C7-B514-B9AB25CD1A58}" srcOrd="3" destOrd="0" presId="urn:microsoft.com/office/officeart/2005/8/layout/hProcess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FA6993-126D-F54C-A326-F65B53C595B2}"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0489F71A-B6BA-5B4C-99E3-C03910FF6FA7}">
      <dgm:prSet phldrT="[Text]" custT="1"/>
      <dgm:spPr>
        <a:solidFill>
          <a:schemeClr val="tx2"/>
        </a:solidFill>
      </dgm:spPr>
      <dgm:t>
        <a:bodyPr/>
        <a:lstStyle/>
        <a:p>
          <a:r>
            <a:rPr lang="de-DE" sz="1600" dirty="0"/>
            <a:t>Bereits im Rahmen der CHRIS-Einwilligung genehmigte Studien (Bereiche Herz-Kreislauf, Stoffwechsel, Neurologie, Onkologie) </a:t>
          </a:r>
          <a:endParaRPr lang="en-US" sz="1600" dirty="0"/>
        </a:p>
      </dgm:t>
    </dgm:pt>
    <dgm:pt modelId="{F324C9E3-9857-C04F-A657-5CD0E24CFC3A}" type="parTrans" cxnId="{9C1B56F9-723C-BF44-921B-77272F58E4B8}">
      <dgm:prSet/>
      <dgm:spPr/>
      <dgm:t>
        <a:bodyPr/>
        <a:lstStyle/>
        <a:p>
          <a:endParaRPr lang="en-US"/>
        </a:p>
      </dgm:t>
    </dgm:pt>
    <dgm:pt modelId="{AAC91C4F-32CB-814D-8811-30D69026F286}" type="sibTrans" cxnId="{9C1B56F9-723C-BF44-921B-77272F58E4B8}">
      <dgm:prSet/>
      <dgm:spPr/>
      <dgm:t>
        <a:bodyPr/>
        <a:lstStyle/>
        <a:p>
          <a:endParaRPr lang="en-US"/>
        </a:p>
      </dgm:t>
    </dgm:pt>
    <dgm:pt modelId="{C5B02733-0DC9-6E45-A6D2-B19991CBA96B}">
      <dgm:prSet phldrT="[Text]"/>
      <dgm:spPr>
        <a:solidFill>
          <a:schemeClr val="bg2">
            <a:alpha val="90000"/>
          </a:schemeClr>
        </a:solidFill>
      </dgm:spPr>
      <dgm:t>
        <a:bodyPr/>
        <a:lstStyle/>
        <a:p>
          <a:pPr>
            <a:buNone/>
          </a:pPr>
          <a:r>
            <a:rPr lang="de-DE" dirty="0"/>
            <a:t>Sie erhalten keine Benachrichtigung: Die Daten werden für Studien verwendet (Die Liste der Studien finden Sie in </a:t>
          </a:r>
          <a:r>
            <a:rPr lang="de-DE" dirty="0" err="1"/>
            <a:t>MyCHRIS</a:t>
          </a:r>
          <a:r>
            <a:rPr lang="de-DE" dirty="0"/>
            <a:t>)
</a:t>
          </a:r>
          <a:endParaRPr lang="en-US" dirty="0"/>
        </a:p>
      </dgm:t>
    </dgm:pt>
    <dgm:pt modelId="{15EF8F5A-7FE1-8840-92C9-2BC9B8708C0E}" type="parTrans" cxnId="{2F31ED34-FE08-BC43-BA2D-1B06FBE87F9A}">
      <dgm:prSet/>
      <dgm:spPr/>
      <dgm:t>
        <a:bodyPr/>
        <a:lstStyle/>
        <a:p>
          <a:endParaRPr lang="en-US"/>
        </a:p>
      </dgm:t>
    </dgm:pt>
    <dgm:pt modelId="{779068FA-8FFB-4F48-96D6-EE6BB2D96D73}" type="sibTrans" cxnId="{2F31ED34-FE08-BC43-BA2D-1B06FBE87F9A}">
      <dgm:prSet/>
      <dgm:spPr/>
      <dgm:t>
        <a:bodyPr/>
        <a:lstStyle/>
        <a:p>
          <a:endParaRPr lang="en-US"/>
        </a:p>
      </dgm:t>
    </dgm:pt>
    <dgm:pt modelId="{C336B6C5-7BCB-7F4A-917F-C2587400B5D5}">
      <dgm:prSet phldrT="[Text]"/>
      <dgm:spPr>
        <a:solidFill>
          <a:schemeClr val="bg2">
            <a:alpha val="90000"/>
          </a:schemeClr>
        </a:solidFill>
      </dgm:spPr>
      <dgm:t>
        <a:bodyPr/>
        <a:lstStyle/>
        <a:p>
          <a:pPr>
            <a:buNone/>
          </a:pPr>
          <a:r>
            <a:rPr lang="de-DE" dirty="0"/>
            <a:t>Ich erhalte eine Benachrichtigung: Ihre Daten werden verwendet, es sei denn, Sie verweigern die Teilnahme an </a:t>
          </a:r>
          <a:r>
            <a:rPr lang="de-DE" dirty="0" err="1"/>
            <a:t>MyCHRIS</a:t>
          </a:r>
          <a:r>
            <a:rPr lang="de-DE" dirty="0"/>
            <a:t>.
</a:t>
          </a:r>
          <a:endParaRPr lang="en-US" dirty="0"/>
        </a:p>
      </dgm:t>
    </dgm:pt>
    <dgm:pt modelId="{6F833B24-0DD0-8349-9C81-156A5DE39846}" type="parTrans" cxnId="{DE23BCDE-CACD-7D40-8C9B-12827C4210D1}">
      <dgm:prSet/>
      <dgm:spPr/>
      <dgm:t>
        <a:bodyPr/>
        <a:lstStyle/>
        <a:p>
          <a:endParaRPr lang="en-US"/>
        </a:p>
      </dgm:t>
    </dgm:pt>
    <dgm:pt modelId="{6352BAF4-9DF2-EE49-91E0-0655BC3E5570}" type="sibTrans" cxnId="{DE23BCDE-CACD-7D40-8C9B-12827C4210D1}">
      <dgm:prSet/>
      <dgm:spPr/>
      <dgm:t>
        <a:bodyPr/>
        <a:lstStyle/>
        <a:p>
          <a:endParaRPr lang="en-US"/>
        </a:p>
      </dgm:t>
    </dgm:pt>
    <dgm:pt modelId="{2E207A50-8274-444F-A6BC-98198C1FD933}">
      <dgm:prSet phldrT="[Text]" custT="1"/>
      <dgm:spPr>
        <a:solidFill>
          <a:schemeClr val="tx2"/>
        </a:solidFill>
      </dgm:spPr>
      <dgm:t>
        <a:bodyPr/>
        <a:lstStyle/>
        <a:p>
          <a:r>
            <a:rPr lang="de-DE" sz="1600" dirty="0"/>
            <a:t>In der Informierten Einwilligungserklärung nicht vorgesehene Studien
</a:t>
          </a:r>
          <a:endParaRPr lang="en-US" sz="1600" dirty="0"/>
        </a:p>
      </dgm:t>
    </dgm:pt>
    <dgm:pt modelId="{7346C11D-ED14-2745-8A14-72BF1B2B67A6}" type="parTrans" cxnId="{A9EBC321-CBFA-074D-86C8-BFFC57F0E3F4}">
      <dgm:prSet/>
      <dgm:spPr/>
      <dgm:t>
        <a:bodyPr/>
        <a:lstStyle/>
        <a:p>
          <a:endParaRPr lang="en-US"/>
        </a:p>
      </dgm:t>
    </dgm:pt>
    <dgm:pt modelId="{6DCBB75B-B699-8045-8464-FAF2BC1E826F}" type="sibTrans" cxnId="{A9EBC321-CBFA-074D-86C8-BFFC57F0E3F4}">
      <dgm:prSet/>
      <dgm:spPr/>
      <dgm:t>
        <a:bodyPr/>
        <a:lstStyle/>
        <a:p>
          <a:endParaRPr lang="en-US"/>
        </a:p>
      </dgm:t>
    </dgm:pt>
    <dgm:pt modelId="{AC433B49-2506-CA45-BDAB-82D40CCDBABA}">
      <dgm:prSet phldrT="[Text]"/>
      <dgm:spPr>
        <a:solidFill>
          <a:schemeClr val="bg2">
            <a:alpha val="90000"/>
          </a:schemeClr>
        </a:solidFill>
      </dgm:spPr>
      <dgm:t>
        <a:bodyPr/>
        <a:lstStyle/>
        <a:p>
          <a:pPr>
            <a:buNone/>
          </a:pPr>
          <a:r>
            <a:rPr lang="de-DE" dirty="0"/>
            <a:t>Ich werde eine Benachrichtigung erhalten: Wenn ich teilnehmen möchte, muss ich mich in </a:t>
          </a:r>
          <a:r>
            <a:rPr lang="de-DE" dirty="0" err="1"/>
            <a:t>MyCHRIS</a:t>
          </a:r>
          <a:r>
            <a:rPr lang="de-DE" dirty="0"/>
            <a:t> AUTORISIEREN
</a:t>
          </a:r>
          <a:endParaRPr lang="en-US" dirty="0"/>
        </a:p>
      </dgm:t>
    </dgm:pt>
    <dgm:pt modelId="{106EDB52-55D4-0441-AA14-ADB0F9D4D179}" type="parTrans" cxnId="{253A8A3F-4DDF-A745-BE5F-EEA9AD93610A}">
      <dgm:prSet/>
      <dgm:spPr/>
      <dgm:t>
        <a:bodyPr/>
        <a:lstStyle/>
        <a:p>
          <a:endParaRPr lang="en-US"/>
        </a:p>
      </dgm:t>
    </dgm:pt>
    <dgm:pt modelId="{2D0055C7-8DFC-0E46-B214-60BB2F2216AD}" type="sibTrans" cxnId="{253A8A3F-4DDF-A745-BE5F-EEA9AD93610A}">
      <dgm:prSet/>
      <dgm:spPr/>
      <dgm:t>
        <a:bodyPr/>
        <a:lstStyle/>
        <a:p>
          <a:endParaRPr lang="en-US"/>
        </a:p>
      </dgm:t>
    </dgm:pt>
    <dgm:pt modelId="{7C67D699-7478-6243-BDBF-D80D471C9BE5}">
      <dgm:prSet phldrT="[Text]" custT="1"/>
      <dgm:spPr>
        <a:solidFill>
          <a:schemeClr val="tx2"/>
        </a:solidFill>
      </dgm:spPr>
      <dgm:t>
        <a:bodyPr/>
        <a:lstStyle/>
        <a:p>
          <a:r>
            <a:rPr lang="de-DE" sz="1600" dirty="0"/>
            <a:t>Studien, die direkt zu den CHRIS-Studienbereichen gehören (Herz-Kreislauf, Stoffwechsel, Neurologie), aber neue Aspekte aufweisen </a:t>
          </a:r>
          <a:endParaRPr lang="en-US" sz="1600" dirty="0"/>
        </a:p>
      </dgm:t>
    </dgm:pt>
    <dgm:pt modelId="{8C34BF03-6C3B-C345-824C-7893DEAE7526}" type="sibTrans" cxnId="{27BFF8A6-B921-8343-BBB9-6C54AE70B107}">
      <dgm:prSet/>
      <dgm:spPr/>
      <dgm:t>
        <a:bodyPr/>
        <a:lstStyle/>
        <a:p>
          <a:endParaRPr lang="en-US"/>
        </a:p>
      </dgm:t>
    </dgm:pt>
    <dgm:pt modelId="{4B2DD456-BBAF-A14C-AF21-C020BC984374}" type="parTrans" cxnId="{27BFF8A6-B921-8343-BBB9-6C54AE70B107}">
      <dgm:prSet/>
      <dgm:spPr/>
      <dgm:t>
        <a:bodyPr/>
        <a:lstStyle/>
        <a:p>
          <a:endParaRPr lang="en-US"/>
        </a:p>
      </dgm:t>
    </dgm:pt>
    <dgm:pt modelId="{8F404868-EF41-1B41-9629-300D7738BF0C}" type="pres">
      <dgm:prSet presAssocID="{1FFA6993-126D-F54C-A326-F65B53C595B2}" presName="Name0" presStyleCnt="0">
        <dgm:presLayoutVars>
          <dgm:dir/>
          <dgm:animLvl val="lvl"/>
          <dgm:resizeHandles val="exact"/>
        </dgm:presLayoutVars>
      </dgm:prSet>
      <dgm:spPr/>
    </dgm:pt>
    <dgm:pt modelId="{29D7ED5D-074A-E943-97D5-A4BA996C2548}" type="pres">
      <dgm:prSet presAssocID="{0489F71A-B6BA-5B4C-99E3-C03910FF6FA7}" presName="composite" presStyleCnt="0"/>
      <dgm:spPr/>
    </dgm:pt>
    <dgm:pt modelId="{7A4B30B2-32BB-5549-8CFC-812726E02758}" type="pres">
      <dgm:prSet presAssocID="{0489F71A-B6BA-5B4C-99E3-C03910FF6FA7}" presName="parTx" presStyleLbl="alignNode1" presStyleIdx="0" presStyleCnt="3">
        <dgm:presLayoutVars>
          <dgm:chMax val="0"/>
          <dgm:chPref val="0"/>
          <dgm:bulletEnabled val="1"/>
        </dgm:presLayoutVars>
      </dgm:prSet>
      <dgm:spPr/>
    </dgm:pt>
    <dgm:pt modelId="{64F7D1A5-D5B3-984C-9493-C1E11BC2ACD6}" type="pres">
      <dgm:prSet presAssocID="{0489F71A-B6BA-5B4C-99E3-C03910FF6FA7}" presName="desTx" presStyleLbl="alignAccFollowNode1" presStyleIdx="0" presStyleCnt="3" custLinFactNeighborX="-5888" custLinFactNeighborY="1126">
        <dgm:presLayoutVars>
          <dgm:bulletEnabled val="1"/>
        </dgm:presLayoutVars>
      </dgm:prSet>
      <dgm:spPr/>
    </dgm:pt>
    <dgm:pt modelId="{7930A2C2-43A9-234F-A290-429C3B7EE751}" type="pres">
      <dgm:prSet presAssocID="{AAC91C4F-32CB-814D-8811-30D69026F286}" presName="space" presStyleCnt="0"/>
      <dgm:spPr/>
    </dgm:pt>
    <dgm:pt modelId="{AE0EB57A-2BC6-2047-A062-26F5AA3F6F7D}" type="pres">
      <dgm:prSet presAssocID="{7C67D699-7478-6243-BDBF-D80D471C9BE5}" presName="composite" presStyleCnt="0"/>
      <dgm:spPr/>
    </dgm:pt>
    <dgm:pt modelId="{CDB0B1D4-E9AD-B742-BC24-0599BC03C006}" type="pres">
      <dgm:prSet presAssocID="{7C67D699-7478-6243-BDBF-D80D471C9BE5}" presName="parTx" presStyleLbl="alignNode1" presStyleIdx="1" presStyleCnt="3">
        <dgm:presLayoutVars>
          <dgm:chMax val="0"/>
          <dgm:chPref val="0"/>
          <dgm:bulletEnabled val="1"/>
        </dgm:presLayoutVars>
      </dgm:prSet>
      <dgm:spPr/>
    </dgm:pt>
    <dgm:pt modelId="{E5414554-D16C-BA4F-A7C6-2EB500FC9C6C}" type="pres">
      <dgm:prSet presAssocID="{7C67D699-7478-6243-BDBF-D80D471C9BE5}" presName="desTx" presStyleLbl="alignAccFollowNode1" presStyleIdx="1" presStyleCnt="3" custLinFactNeighborY="3502">
        <dgm:presLayoutVars>
          <dgm:bulletEnabled val="1"/>
        </dgm:presLayoutVars>
      </dgm:prSet>
      <dgm:spPr/>
    </dgm:pt>
    <dgm:pt modelId="{F239FE3B-925C-8240-9E3A-CC214133FA31}" type="pres">
      <dgm:prSet presAssocID="{8C34BF03-6C3B-C345-824C-7893DEAE7526}" presName="space" presStyleCnt="0"/>
      <dgm:spPr/>
    </dgm:pt>
    <dgm:pt modelId="{96F7D3D9-1DE6-2349-8F0F-CDF983EDBB0D}" type="pres">
      <dgm:prSet presAssocID="{2E207A50-8274-444F-A6BC-98198C1FD933}" presName="composite" presStyleCnt="0"/>
      <dgm:spPr/>
    </dgm:pt>
    <dgm:pt modelId="{0579C9C3-73EE-EE45-BF06-240291FBF914}" type="pres">
      <dgm:prSet presAssocID="{2E207A50-8274-444F-A6BC-98198C1FD933}" presName="parTx" presStyleLbl="alignNode1" presStyleIdx="2" presStyleCnt="3">
        <dgm:presLayoutVars>
          <dgm:chMax val="0"/>
          <dgm:chPref val="0"/>
          <dgm:bulletEnabled val="1"/>
        </dgm:presLayoutVars>
      </dgm:prSet>
      <dgm:spPr/>
    </dgm:pt>
    <dgm:pt modelId="{A9967935-330C-0048-B088-C55656CDDFE4}" type="pres">
      <dgm:prSet presAssocID="{2E207A50-8274-444F-A6BC-98198C1FD933}" presName="desTx" presStyleLbl="alignAccFollowNode1" presStyleIdx="2" presStyleCnt="3">
        <dgm:presLayoutVars>
          <dgm:bulletEnabled val="1"/>
        </dgm:presLayoutVars>
      </dgm:prSet>
      <dgm:spPr/>
    </dgm:pt>
  </dgm:ptLst>
  <dgm:cxnLst>
    <dgm:cxn modelId="{33E04403-24B8-A843-B219-A69533EE122A}" type="presOf" srcId="{2E207A50-8274-444F-A6BC-98198C1FD933}" destId="{0579C9C3-73EE-EE45-BF06-240291FBF914}" srcOrd="0" destOrd="0" presId="urn:microsoft.com/office/officeart/2005/8/layout/hList1"/>
    <dgm:cxn modelId="{F7C9EA0F-0750-4043-9F76-CE2F02E303BD}" type="presOf" srcId="{AC433B49-2506-CA45-BDAB-82D40CCDBABA}" destId="{A9967935-330C-0048-B088-C55656CDDFE4}" srcOrd="0" destOrd="0" presId="urn:microsoft.com/office/officeart/2005/8/layout/hList1"/>
    <dgm:cxn modelId="{395C1411-B5B4-CB43-9B93-313279B8EFAB}" type="presOf" srcId="{C336B6C5-7BCB-7F4A-917F-C2587400B5D5}" destId="{E5414554-D16C-BA4F-A7C6-2EB500FC9C6C}" srcOrd="0" destOrd="0" presId="urn:microsoft.com/office/officeart/2005/8/layout/hList1"/>
    <dgm:cxn modelId="{A9EBC321-CBFA-074D-86C8-BFFC57F0E3F4}" srcId="{1FFA6993-126D-F54C-A326-F65B53C595B2}" destId="{2E207A50-8274-444F-A6BC-98198C1FD933}" srcOrd="2" destOrd="0" parTransId="{7346C11D-ED14-2745-8A14-72BF1B2B67A6}" sibTransId="{6DCBB75B-B699-8045-8464-FAF2BC1E826F}"/>
    <dgm:cxn modelId="{2F31ED34-FE08-BC43-BA2D-1B06FBE87F9A}" srcId="{0489F71A-B6BA-5B4C-99E3-C03910FF6FA7}" destId="{C5B02733-0DC9-6E45-A6D2-B19991CBA96B}" srcOrd="0" destOrd="0" parTransId="{15EF8F5A-7FE1-8840-92C9-2BC9B8708C0E}" sibTransId="{779068FA-8FFB-4F48-96D6-EE6BB2D96D73}"/>
    <dgm:cxn modelId="{253A8A3F-4DDF-A745-BE5F-EEA9AD93610A}" srcId="{2E207A50-8274-444F-A6BC-98198C1FD933}" destId="{AC433B49-2506-CA45-BDAB-82D40CCDBABA}" srcOrd="0" destOrd="0" parTransId="{106EDB52-55D4-0441-AA14-ADB0F9D4D179}" sibTransId="{2D0055C7-8DFC-0E46-B214-60BB2F2216AD}"/>
    <dgm:cxn modelId="{16FB734A-CF4F-BC4F-A478-A677BCC89E48}" type="presOf" srcId="{C5B02733-0DC9-6E45-A6D2-B19991CBA96B}" destId="{64F7D1A5-D5B3-984C-9493-C1E11BC2ACD6}" srcOrd="0" destOrd="0" presId="urn:microsoft.com/office/officeart/2005/8/layout/hList1"/>
    <dgm:cxn modelId="{27BFF8A6-B921-8343-BBB9-6C54AE70B107}" srcId="{1FFA6993-126D-F54C-A326-F65B53C595B2}" destId="{7C67D699-7478-6243-BDBF-D80D471C9BE5}" srcOrd="1" destOrd="0" parTransId="{4B2DD456-BBAF-A14C-AF21-C020BC984374}" sibTransId="{8C34BF03-6C3B-C345-824C-7893DEAE7526}"/>
    <dgm:cxn modelId="{F9FB5EB8-2E72-984B-9ACF-3EF945C729F7}" type="presOf" srcId="{1FFA6993-126D-F54C-A326-F65B53C595B2}" destId="{8F404868-EF41-1B41-9629-300D7738BF0C}" srcOrd="0" destOrd="0" presId="urn:microsoft.com/office/officeart/2005/8/layout/hList1"/>
    <dgm:cxn modelId="{BB96B0DC-0ABA-BD47-A451-246183828C00}" type="presOf" srcId="{7C67D699-7478-6243-BDBF-D80D471C9BE5}" destId="{CDB0B1D4-E9AD-B742-BC24-0599BC03C006}" srcOrd="0" destOrd="0" presId="urn:microsoft.com/office/officeart/2005/8/layout/hList1"/>
    <dgm:cxn modelId="{DE23BCDE-CACD-7D40-8C9B-12827C4210D1}" srcId="{7C67D699-7478-6243-BDBF-D80D471C9BE5}" destId="{C336B6C5-7BCB-7F4A-917F-C2587400B5D5}" srcOrd="0" destOrd="0" parTransId="{6F833B24-0DD0-8349-9C81-156A5DE39846}" sibTransId="{6352BAF4-9DF2-EE49-91E0-0655BC3E5570}"/>
    <dgm:cxn modelId="{164789F6-D26B-184D-85EF-777108BAF934}" type="presOf" srcId="{0489F71A-B6BA-5B4C-99E3-C03910FF6FA7}" destId="{7A4B30B2-32BB-5549-8CFC-812726E02758}" srcOrd="0" destOrd="0" presId="urn:microsoft.com/office/officeart/2005/8/layout/hList1"/>
    <dgm:cxn modelId="{9C1B56F9-723C-BF44-921B-77272F58E4B8}" srcId="{1FFA6993-126D-F54C-A326-F65B53C595B2}" destId="{0489F71A-B6BA-5B4C-99E3-C03910FF6FA7}" srcOrd="0" destOrd="0" parTransId="{F324C9E3-9857-C04F-A657-5CD0E24CFC3A}" sibTransId="{AAC91C4F-32CB-814D-8811-30D69026F286}"/>
    <dgm:cxn modelId="{4049EFD8-21BB-2B4B-9074-08CAF0AEBADD}" type="presParOf" srcId="{8F404868-EF41-1B41-9629-300D7738BF0C}" destId="{29D7ED5D-074A-E943-97D5-A4BA996C2548}" srcOrd="0" destOrd="0" presId="urn:microsoft.com/office/officeart/2005/8/layout/hList1"/>
    <dgm:cxn modelId="{827ED958-7093-B04E-AEB4-CF4E94F52794}" type="presParOf" srcId="{29D7ED5D-074A-E943-97D5-A4BA996C2548}" destId="{7A4B30B2-32BB-5549-8CFC-812726E02758}" srcOrd="0" destOrd="0" presId="urn:microsoft.com/office/officeart/2005/8/layout/hList1"/>
    <dgm:cxn modelId="{B9F864AF-DE02-2647-BF83-A73E66A2F304}" type="presParOf" srcId="{29D7ED5D-074A-E943-97D5-A4BA996C2548}" destId="{64F7D1A5-D5B3-984C-9493-C1E11BC2ACD6}" srcOrd="1" destOrd="0" presId="urn:microsoft.com/office/officeart/2005/8/layout/hList1"/>
    <dgm:cxn modelId="{86B23870-4C8F-3E42-8C7F-AE999D6DD085}" type="presParOf" srcId="{8F404868-EF41-1B41-9629-300D7738BF0C}" destId="{7930A2C2-43A9-234F-A290-429C3B7EE751}" srcOrd="1" destOrd="0" presId="urn:microsoft.com/office/officeart/2005/8/layout/hList1"/>
    <dgm:cxn modelId="{6845957D-FFB8-7E4D-9AE2-4F5CB264F7C1}" type="presParOf" srcId="{8F404868-EF41-1B41-9629-300D7738BF0C}" destId="{AE0EB57A-2BC6-2047-A062-26F5AA3F6F7D}" srcOrd="2" destOrd="0" presId="urn:microsoft.com/office/officeart/2005/8/layout/hList1"/>
    <dgm:cxn modelId="{2E634E28-E3B8-6E47-B26D-20D00D0D9E50}" type="presParOf" srcId="{AE0EB57A-2BC6-2047-A062-26F5AA3F6F7D}" destId="{CDB0B1D4-E9AD-B742-BC24-0599BC03C006}" srcOrd="0" destOrd="0" presId="urn:microsoft.com/office/officeart/2005/8/layout/hList1"/>
    <dgm:cxn modelId="{8AF2B464-8E16-FC45-AA09-700753213717}" type="presParOf" srcId="{AE0EB57A-2BC6-2047-A062-26F5AA3F6F7D}" destId="{E5414554-D16C-BA4F-A7C6-2EB500FC9C6C}" srcOrd="1" destOrd="0" presId="urn:microsoft.com/office/officeart/2005/8/layout/hList1"/>
    <dgm:cxn modelId="{7F678B0D-7C14-B548-A41B-E21D5FE1611A}" type="presParOf" srcId="{8F404868-EF41-1B41-9629-300D7738BF0C}" destId="{F239FE3B-925C-8240-9E3A-CC214133FA31}" srcOrd="3" destOrd="0" presId="urn:microsoft.com/office/officeart/2005/8/layout/hList1"/>
    <dgm:cxn modelId="{C77E9B98-5FE2-D440-9D18-B5B060E07AD0}" type="presParOf" srcId="{8F404868-EF41-1B41-9629-300D7738BF0C}" destId="{96F7D3D9-1DE6-2349-8F0F-CDF983EDBB0D}" srcOrd="4" destOrd="0" presId="urn:microsoft.com/office/officeart/2005/8/layout/hList1"/>
    <dgm:cxn modelId="{273278FC-9575-AB44-AA41-76B50C299221}" type="presParOf" srcId="{96F7D3D9-1DE6-2349-8F0F-CDF983EDBB0D}" destId="{0579C9C3-73EE-EE45-BF06-240291FBF914}" srcOrd="0" destOrd="0" presId="urn:microsoft.com/office/officeart/2005/8/layout/hList1"/>
    <dgm:cxn modelId="{881D7190-AD45-3A47-B539-3BE3C449D970}" type="presParOf" srcId="{96F7D3D9-1DE6-2349-8F0F-CDF983EDBB0D}" destId="{A9967935-330C-0048-B088-C55656CDDFE4}"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B478B-A027-3D4B-83F8-F9B5556B89C1}">
      <dsp:nvSpPr>
        <dsp:cNvPr id="0" name=""/>
        <dsp:cNvSpPr/>
      </dsp:nvSpPr>
      <dsp:spPr>
        <a:xfrm>
          <a:off x="4975" y="1374563"/>
          <a:ext cx="4350807" cy="1740322"/>
        </a:xfrm>
        <a:prstGeom prst="homePlate">
          <a:avLst/>
        </a:prstGeom>
        <a:solidFill>
          <a:schemeClr val="bg2"/>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GB" sz="2000" kern="1200" dirty="0"/>
            <a:t>2011 </a:t>
          </a:r>
          <a:r>
            <a:rPr lang="en-GB" sz="2000" kern="1200" dirty="0" err="1"/>
            <a:t>einige</a:t>
          </a:r>
          <a:r>
            <a:rPr lang="en-GB" sz="2000" kern="1200" dirty="0"/>
            <a:t> </a:t>
          </a:r>
          <a:r>
            <a:rPr lang="en-GB" sz="2000" kern="1200" dirty="0" err="1"/>
            <a:t>Daten</a:t>
          </a:r>
          <a:r>
            <a:rPr lang="en-GB" sz="2000" kern="1200" dirty="0"/>
            <a:t> </a:t>
          </a:r>
          <a:r>
            <a:rPr lang="en-GB" sz="2000" kern="1200" dirty="0" err="1"/>
            <a:t>zur</a:t>
          </a:r>
          <a:r>
            <a:rPr lang="en-GB" sz="2000" kern="1200" dirty="0"/>
            <a:t> Gesundheit</a:t>
          </a:r>
          <a:endParaRPr lang="en-GB" sz="2000" strike="noStrike" kern="1200" dirty="0">
            <a:solidFill>
              <a:schemeClr val="tx1"/>
            </a:solidFill>
            <a:latin typeface="+mj-lt"/>
          </a:endParaRPr>
        </a:p>
      </dsp:txBody>
      <dsp:txXfrm>
        <a:off x="4975" y="1374563"/>
        <a:ext cx="3915727" cy="1740322"/>
      </dsp:txXfrm>
    </dsp:sp>
    <dsp:sp modelId="{E0620605-FF24-8D4D-835D-3CAAFC618AE4}">
      <dsp:nvSpPr>
        <dsp:cNvPr id="0" name=""/>
        <dsp:cNvSpPr/>
      </dsp:nvSpPr>
      <dsp:spPr>
        <a:xfrm>
          <a:off x="3485621" y="1374563"/>
          <a:ext cx="4350807" cy="1740322"/>
        </a:xfrm>
        <a:prstGeom prst="chevron">
          <a:avLst/>
        </a:prstGeom>
        <a:solidFill>
          <a:schemeClr val="accent2"/>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GB" sz="2000" kern="1200" dirty="0"/>
            <a:t>2019 Neue </a:t>
          </a:r>
          <a:r>
            <a:rPr lang="en-GB" sz="2000" kern="1200" dirty="0" err="1"/>
            <a:t>Daten</a:t>
          </a:r>
          <a:r>
            <a:rPr lang="en-GB" sz="2000" kern="1200" dirty="0"/>
            <a:t> (Was </a:t>
          </a:r>
          <a:r>
            <a:rPr lang="en-GB" sz="2000" kern="1200" dirty="0" err="1"/>
            <a:t>ist</a:t>
          </a:r>
          <a:r>
            <a:rPr lang="en-GB" sz="2000" kern="1200" dirty="0"/>
            <a:t> </a:t>
          </a:r>
          <a:r>
            <a:rPr lang="en-GB" sz="2000" kern="1200" dirty="0" err="1"/>
            <a:t>mittlerweile</a:t>
          </a:r>
          <a:r>
            <a:rPr lang="en-GB" sz="2000" kern="1200" dirty="0"/>
            <a:t> </a:t>
          </a:r>
          <a:r>
            <a:rPr lang="en-GB" sz="2000" kern="1200" dirty="0" err="1"/>
            <a:t>passiert</a:t>
          </a:r>
          <a:r>
            <a:rPr lang="en-GB" sz="2000" kern="1200" dirty="0"/>
            <a:t>?)</a:t>
          </a:r>
          <a:endParaRPr lang="en-GB" sz="2000" strike="noStrike" kern="1200" dirty="0">
            <a:solidFill>
              <a:schemeClr val="bg1"/>
            </a:solidFill>
            <a:latin typeface="+mj-lt"/>
          </a:endParaRPr>
        </a:p>
      </dsp:txBody>
      <dsp:txXfrm>
        <a:off x="4355782" y="1374563"/>
        <a:ext cx="2610485" cy="1740322"/>
      </dsp:txXfrm>
    </dsp:sp>
    <dsp:sp modelId="{8F7BA0A6-8ABB-CA48-A1D4-7F61D121926B}">
      <dsp:nvSpPr>
        <dsp:cNvPr id="0" name=""/>
        <dsp:cNvSpPr/>
      </dsp:nvSpPr>
      <dsp:spPr>
        <a:xfrm>
          <a:off x="6966267" y="1374563"/>
          <a:ext cx="4350807" cy="1740322"/>
        </a:xfrm>
        <a:prstGeom prst="chevron">
          <a:avLst/>
        </a:prstGeom>
        <a:solidFill>
          <a:schemeClr val="accent1"/>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GB" sz="2000" kern="1200" dirty="0" err="1"/>
            <a:t>Bedarf</a:t>
          </a:r>
          <a:r>
            <a:rPr lang="en-GB" sz="2000" kern="1200" dirty="0"/>
            <a:t> an </a:t>
          </a:r>
          <a:r>
            <a:rPr lang="en-GB" sz="2000" kern="1200" dirty="0" err="1"/>
            <a:t>häufig</a:t>
          </a:r>
          <a:r>
            <a:rPr lang="en-GB" sz="2000" kern="1200" dirty="0"/>
            <a:t> </a:t>
          </a:r>
          <a:r>
            <a:rPr lang="en-GB" sz="2000" kern="1200" dirty="0" err="1"/>
            <a:t>aktualisierten</a:t>
          </a:r>
          <a:r>
            <a:rPr lang="en-GB" sz="2000" kern="1200" dirty="0"/>
            <a:t> </a:t>
          </a:r>
          <a:r>
            <a:rPr lang="en-GB" sz="2000" kern="1200" dirty="0" err="1"/>
            <a:t>Daten</a:t>
          </a:r>
          <a:endParaRPr lang="en-GB" sz="2000" strike="noStrike" kern="1200" dirty="0">
            <a:solidFill>
              <a:schemeClr val="bg1"/>
            </a:solidFill>
            <a:latin typeface="+mj-lt"/>
          </a:endParaRPr>
        </a:p>
      </dsp:txBody>
      <dsp:txXfrm>
        <a:off x="7836428" y="1374563"/>
        <a:ext cx="2610485" cy="17403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FC5999-2FFC-7B46-BB5F-D04A287E3257}">
      <dsp:nvSpPr>
        <dsp:cNvPr id="0" name=""/>
        <dsp:cNvSpPr/>
      </dsp:nvSpPr>
      <dsp:spPr>
        <a:xfrm rot="10800000">
          <a:off x="2185351" y="3124"/>
          <a:ext cx="6650000" cy="2041406"/>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0203" tIns="129540" rIns="241808" bIns="129540" numCol="1" spcCol="1270" anchor="ctr" anchorCtr="0">
          <a:noAutofit/>
        </a:bodyPr>
        <a:lstStyle/>
        <a:p>
          <a:pPr marL="0" lvl="0" indent="0" algn="ctr" defTabSz="1511300">
            <a:lnSpc>
              <a:spcPct val="90000"/>
            </a:lnSpc>
            <a:spcBef>
              <a:spcPct val="0"/>
            </a:spcBef>
            <a:spcAft>
              <a:spcPct val="35000"/>
            </a:spcAft>
            <a:buNone/>
          </a:pPr>
          <a:r>
            <a:rPr lang="en-GB" sz="3400" kern="1200" err="1"/>
            <a:t>campioni</a:t>
          </a:r>
          <a:r>
            <a:rPr lang="en-GB" sz="3400" kern="1200"/>
            <a:t>/ </a:t>
          </a:r>
          <a:r>
            <a:rPr lang="en-GB" sz="3400" kern="1200" err="1"/>
            <a:t>anlisi</a:t>
          </a:r>
          <a:r>
            <a:rPr lang="en-GB" sz="3400" kern="1200"/>
            <a:t> del </a:t>
          </a:r>
          <a:r>
            <a:rPr lang="en-GB" sz="3400" kern="1200" err="1"/>
            <a:t>sangue</a:t>
          </a:r>
          <a:r>
            <a:rPr lang="en-GB" sz="3400" kern="1200"/>
            <a:t>/DNA</a:t>
          </a:r>
        </a:p>
      </dsp:txBody>
      <dsp:txXfrm rot="10800000">
        <a:off x="2695702" y="3124"/>
        <a:ext cx="6139649" cy="2041406"/>
      </dsp:txXfrm>
    </dsp:sp>
    <dsp:sp modelId="{9758B1BF-335A-AA45-895E-FE0EBFB4FD10}">
      <dsp:nvSpPr>
        <dsp:cNvPr id="0" name=""/>
        <dsp:cNvSpPr/>
      </dsp:nvSpPr>
      <dsp:spPr>
        <a:xfrm>
          <a:off x="1164648" y="3124"/>
          <a:ext cx="2041406" cy="204140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11E8B4-A439-6441-A030-22B61981CE83}">
      <dsp:nvSpPr>
        <dsp:cNvPr id="0" name=""/>
        <dsp:cNvSpPr/>
      </dsp:nvSpPr>
      <dsp:spPr>
        <a:xfrm rot="10800000">
          <a:off x="2185351" y="2653906"/>
          <a:ext cx="6650000" cy="2041406"/>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0203" tIns="129540" rIns="241808" bIns="129540" numCol="1" spcCol="1270" anchor="ctr" anchorCtr="0">
          <a:noAutofit/>
        </a:bodyPr>
        <a:lstStyle/>
        <a:p>
          <a:pPr marL="0" lvl="0" indent="0" algn="ctr" defTabSz="1511300">
            <a:lnSpc>
              <a:spcPct val="90000"/>
            </a:lnSpc>
            <a:spcBef>
              <a:spcPct val="0"/>
            </a:spcBef>
            <a:spcAft>
              <a:spcPct val="35000"/>
            </a:spcAft>
            <a:buNone/>
          </a:pPr>
          <a:r>
            <a:rPr lang="en-GB" sz="3400" kern="1200" err="1"/>
            <a:t>Questionari</a:t>
          </a:r>
          <a:r>
            <a:rPr lang="en-GB" sz="3400" kern="1200"/>
            <a:t> e </a:t>
          </a:r>
          <a:r>
            <a:rPr lang="en-GB" sz="3400" kern="1200" err="1"/>
            <a:t>interviste</a:t>
          </a:r>
          <a:endParaRPr lang="en-GB" sz="3400" kern="1200"/>
        </a:p>
      </dsp:txBody>
      <dsp:txXfrm rot="10800000">
        <a:off x="2695702" y="2653906"/>
        <a:ext cx="6139649" cy="2041406"/>
      </dsp:txXfrm>
    </dsp:sp>
    <dsp:sp modelId="{0DB87BB6-A8F0-AA44-AAD6-92222BA63DB0}">
      <dsp:nvSpPr>
        <dsp:cNvPr id="0" name=""/>
        <dsp:cNvSpPr/>
      </dsp:nvSpPr>
      <dsp:spPr>
        <a:xfrm>
          <a:off x="1164648" y="2653906"/>
          <a:ext cx="2041406" cy="204140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14C8F1-DE2E-8E4F-8E1B-B8062BC01EE3}">
      <dsp:nvSpPr>
        <dsp:cNvPr id="0" name=""/>
        <dsp:cNvSpPr/>
      </dsp:nvSpPr>
      <dsp:spPr>
        <a:xfrm rot="10800000">
          <a:off x="2185351" y="5304687"/>
          <a:ext cx="6650000" cy="2041406"/>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0203" tIns="129540" rIns="241808" bIns="129540" numCol="1" spcCol="1270" anchor="ctr" anchorCtr="0">
          <a:noAutofit/>
        </a:bodyPr>
        <a:lstStyle/>
        <a:p>
          <a:pPr marL="0" lvl="0" indent="0" algn="ctr" defTabSz="1511300">
            <a:lnSpc>
              <a:spcPct val="90000"/>
            </a:lnSpc>
            <a:spcBef>
              <a:spcPct val="0"/>
            </a:spcBef>
            <a:spcAft>
              <a:spcPct val="35000"/>
            </a:spcAft>
            <a:buNone/>
          </a:pPr>
          <a:r>
            <a:rPr lang="en-GB" sz="3400" kern="1200" dirty="0" err="1"/>
            <a:t>interviste</a:t>
          </a:r>
          <a:r>
            <a:rPr lang="en-GB" sz="3400" kern="1200" dirty="0"/>
            <a:t>/</a:t>
          </a:r>
          <a:r>
            <a:rPr lang="en-GB" sz="3400" kern="1200" dirty="0" err="1"/>
            <a:t>questionari</a:t>
          </a:r>
          <a:r>
            <a:rPr lang="en-GB" sz="3400" kern="1200" dirty="0"/>
            <a:t> </a:t>
          </a:r>
          <a:r>
            <a:rPr lang="en-GB" sz="3400" kern="1200" dirty="0" err="1"/>
            <a:t>remoti</a:t>
          </a:r>
          <a:r>
            <a:rPr lang="en-GB" sz="3400" kern="1200" dirty="0"/>
            <a:t> </a:t>
          </a:r>
        </a:p>
      </dsp:txBody>
      <dsp:txXfrm rot="10800000">
        <a:off x="2695702" y="5304687"/>
        <a:ext cx="6139649" cy="2041406"/>
      </dsp:txXfrm>
    </dsp:sp>
    <dsp:sp modelId="{DC9CCB4C-611D-3D45-AEE3-CF89D82C1905}">
      <dsp:nvSpPr>
        <dsp:cNvPr id="0" name=""/>
        <dsp:cNvSpPr/>
      </dsp:nvSpPr>
      <dsp:spPr>
        <a:xfrm>
          <a:off x="1164648" y="5333103"/>
          <a:ext cx="2041406" cy="204140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693061-39C0-3648-9845-D2557F9D44FE}">
      <dsp:nvSpPr>
        <dsp:cNvPr id="0" name=""/>
        <dsp:cNvSpPr/>
      </dsp:nvSpPr>
      <dsp:spPr>
        <a:xfrm rot="10800000">
          <a:off x="2185351" y="7955468"/>
          <a:ext cx="6650000" cy="2041406"/>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0203" tIns="129540" rIns="241808" bIns="129540" numCol="1" spcCol="1270" anchor="ctr" anchorCtr="0">
          <a:noAutofit/>
        </a:bodyPr>
        <a:lstStyle/>
        <a:p>
          <a:pPr marL="0" lvl="0" indent="0" algn="ctr" defTabSz="1511300">
            <a:lnSpc>
              <a:spcPct val="90000"/>
            </a:lnSpc>
            <a:spcBef>
              <a:spcPct val="0"/>
            </a:spcBef>
            <a:spcAft>
              <a:spcPct val="35000"/>
            </a:spcAft>
            <a:buNone/>
          </a:pPr>
          <a:r>
            <a:rPr lang="en-GB" sz="3400" kern="1200" dirty="0" err="1"/>
            <a:t>dati</a:t>
          </a:r>
          <a:r>
            <a:rPr lang="en-GB" sz="3400" kern="1200" dirty="0"/>
            <a:t> </a:t>
          </a:r>
          <a:r>
            <a:rPr lang="en-GB" sz="3400" kern="1200" dirty="0" err="1"/>
            <a:t>clinici</a:t>
          </a:r>
          <a:r>
            <a:rPr lang="en-GB" sz="3400" kern="1200" dirty="0"/>
            <a:t> </a:t>
          </a:r>
          <a:r>
            <a:rPr lang="en-GB" sz="3400" kern="1200" dirty="0" err="1"/>
            <a:t>presso</a:t>
          </a:r>
          <a:r>
            <a:rPr lang="en-GB" sz="3400" kern="1200" dirty="0"/>
            <a:t> </a:t>
          </a:r>
          <a:r>
            <a:rPr lang="en-GB" sz="3400" kern="1200" dirty="0" err="1"/>
            <a:t>osservatorio</a:t>
          </a:r>
          <a:r>
            <a:rPr lang="en-GB" sz="3400" kern="1200" dirty="0"/>
            <a:t> </a:t>
          </a:r>
          <a:r>
            <a:rPr lang="en-GB" sz="3400" kern="1200" dirty="0" err="1"/>
            <a:t>epidemiologico</a:t>
          </a:r>
          <a:r>
            <a:rPr lang="en-GB" sz="3400" kern="1200" dirty="0"/>
            <a:t> </a:t>
          </a:r>
          <a:r>
            <a:rPr lang="en-GB" sz="3400" kern="1200" dirty="0" err="1"/>
            <a:t>derivanti</a:t>
          </a:r>
          <a:r>
            <a:rPr lang="en-GB" sz="3400" kern="1200" dirty="0"/>
            <a:t> </a:t>
          </a:r>
          <a:r>
            <a:rPr lang="en-GB" sz="3400" kern="1200" dirty="0" err="1"/>
            <a:t>dai</a:t>
          </a:r>
          <a:r>
            <a:rPr lang="en-GB" sz="3400" kern="1200" dirty="0"/>
            <a:t> </a:t>
          </a:r>
          <a:r>
            <a:rPr lang="en-GB" sz="3400" kern="1200" dirty="0" err="1"/>
            <a:t>dati</a:t>
          </a:r>
          <a:r>
            <a:rPr lang="en-GB" sz="3400" kern="1200" dirty="0"/>
            <a:t> </a:t>
          </a:r>
          <a:r>
            <a:rPr lang="en-GB" sz="3400" kern="1200" dirty="0" err="1"/>
            <a:t>sanitari</a:t>
          </a:r>
          <a:endParaRPr lang="en-GB" sz="3400" kern="1200" dirty="0"/>
        </a:p>
      </dsp:txBody>
      <dsp:txXfrm rot="10800000">
        <a:off x="2695702" y="7955468"/>
        <a:ext cx="6139649" cy="2041406"/>
      </dsp:txXfrm>
    </dsp:sp>
    <dsp:sp modelId="{EFCBF283-EBB3-9D4E-91B0-451B8B92A2B4}">
      <dsp:nvSpPr>
        <dsp:cNvPr id="0" name=""/>
        <dsp:cNvSpPr/>
      </dsp:nvSpPr>
      <dsp:spPr>
        <a:xfrm>
          <a:off x="1164648" y="7955468"/>
          <a:ext cx="2041406" cy="2041406"/>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0000" r="-20000"/>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FC5999-2FFC-7B46-BB5F-D04A287E3257}">
      <dsp:nvSpPr>
        <dsp:cNvPr id="0" name=""/>
        <dsp:cNvSpPr/>
      </dsp:nvSpPr>
      <dsp:spPr>
        <a:xfrm rot="10800000">
          <a:off x="1983253" y="3129"/>
          <a:ext cx="6992874" cy="887561"/>
        </a:xfrm>
        <a:prstGeom prst="homePlate">
          <a:avLst/>
        </a:prstGeom>
        <a:solidFill>
          <a:schemeClr val="tx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dirty="0" err="1"/>
            <a:t>Proben</a:t>
          </a:r>
          <a:r>
            <a:rPr lang="en-GB" sz="1900" kern="1200" dirty="0"/>
            <a:t> / </a:t>
          </a:r>
          <a:r>
            <a:rPr lang="en-GB" sz="1900" kern="1200" dirty="0" err="1"/>
            <a:t>Blutproben</a:t>
          </a:r>
          <a:r>
            <a:rPr lang="en-GB" sz="1900" kern="1200" dirty="0"/>
            <a:t> / DNA</a:t>
          </a:r>
        </a:p>
      </dsp:txBody>
      <dsp:txXfrm rot="10800000">
        <a:off x="2205143" y="3129"/>
        <a:ext cx="6770984" cy="887561"/>
      </dsp:txXfrm>
    </dsp:sp>
    <dsp:sp modelId="{9758B1BF-335A-AA45-895E-FE0EBFB4FD10}">
      <dsp:nvSpPr>
        <dsp:cNvPr id="0" name=""/>
        <dsp:cNvSpPr/>
      </dsp:nvSpPr>
      <dsp:spPr>
        <a:xfrm>
          <a:off x="1539472" y="3129"/>
          <a:ext cx="887561" cy="887561"/>
        </a:xfrm>
        <a:prstGeom prst="ellipse">
          <a:avLst/>
        </a:prstGeom>
        <a:solidFill>
          <a:schemeClr val="dk2">
            <a:tint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11E8B4-A439-6441-A030-22B61981CE83}">
      <dsp:nvSpPr>
        <dsp:cNvPr id="0" name=""/>
        <dsp:cNvSpPr/>
      </dsp:nvSpPr>
      <dsp:spPr>
        <a:xfrm rot="10800000">
          <a:off x="1983253" y="1155635"/>
          <a:ext cx="6992874" cy="887561"/>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dirty="0" err="1"/>
            <a:t>Fragebögen</a:t>
          </a:r>
          <a:r>
            <a:rPr lang="en-GB" sz="1900" kern="1200" dirty="0"/>
            <a:t> und Interviews</a:t>
          </a:r>
        </a:p>
      </dsp:txBody>
      <dsp:txXfrm rot="10800000">
        <a:off x="2205143" y="1155635"/>
        <a:ext cx="6770984" cy="887561"/>
      </dsp:txXfrm>
    </dsp:sp>
    <dsp:sp modelId="{0DB87BB6-A8F0-AA44-AAD6-92222BA63DB0}">
      <dsp:nvSpPr>
        <dsp:cNvPr id="0" name=""/>
        <dsp:cNvSpPr/>
      </dsp:nvSpPr>
      <dsp:spPr>
        <a:xfrm>
          <a:off x="1539472" y="1155635"/>
          <a:ext cx="887561" cy="887561"/>
        </a:xfrm>
        <a:prstGeom prst="ellipse">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14C8F1-DE2E-8E4F-8E1B-B8062BC01EE3}">
      <dsp:nvSpPr>
        <dsp:cNvPr id="0" name=""/>
        <dsp:cNvSpPr/>
      </dsp:nvSpPr>
      <dsp:spPr>
        <a:xfrm rot="10800000">
          <a:off x="1983253" y="2308140"/>
          <a:ext cx="6992874" cy="887561"/>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dirty="0"/>
            <a:t>Online </a:t>
          </a:r>
          <a:r>
            <a:rPr lang="en-GB" sz="1900" kern="1200" dirty="0" err="1"/>
            <a:t>Fragbögen</a:t>
          </a:r>
          <a:r>
            <a:rPr lang="en-GB" sz="1900" kern="1200" dirty="0"/>
            <a:t> und Interviews</a:t>
          </a:r>
        </a:p>
      </dsp:txBody>
      <dsp:txXfrm rot="10800000">
        <a:off x="2205143" y="2308140"/>
        <a:ext cx="6770984" cy="887561"/>
      </dsp:txXfrm>
    </dsp:sp>
    <dsp:sp modelId="{DC9CCB4C-611D-3D45-AEE3-CF89D82C1905}">
      <dsp:nvSpPr>
        <dsp:cNvPr id="0" name=""/>
        <dsp:cNvSpPr/>
      </dsp:nvSpPr>
      <dsp:spPr>
        <a:xfrm>
          <a:off x="1539472" y="2320495"/>
          <a:ext cx="887561" cy="887561"/>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693061-39C0-3648-9845-D2557F9D44FE}">
      <dsp:nvSpPr>
        <dsp:cNvPr id="0" name=""/>
        <dsp:cNvSpPr/>
      </dsp:nvSpPr>
      <dsp:spPr>
        <a:xfrm rot="10800000">
          <a:off x="1983253" y="3460646"/>
          <a:ext cx="6992874" cy="887561"/>
        </a:xfrm>
        <a:prstGeom prst="homePlat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72390" rIns="135128" bIns="72390" numCol="1" spcCol="1270" anchor="ctr" anchorCtr="0">
          <a:noAutofit/>
        </a:bodyPr>
        <a:lstStyle/>
        <a:p>
          <a:pPr marL="0" lvl="0" indent="0" algn="ctr" defTabSz="844550">
            <a:lnSpc>
              <a:spcPct val="90000"/>
            </a:lnSpc>
            <a:spcBef>
              <a:spcPct val="0"/>
            </a:spcBef>
            <a:spcAft>
              <a:spcPct val="35000"/>
            </a:spcAft>
            <a:buNone/>
          </a:pPr>
          <a:r>
            <a:rPr lang="de-DE" sz="1900" kern="1200" dirty="0"/>
            <a:t>Klinische Daten in der epidemiologischen Beobachtungsstelle,</a:t>
          </a:r>
          <a:br>
            <a:rPr lang="de-DE" sz="1900" kern="1200" dirty="0"/>
          </a:br>
          <a:r>
            <a:rPr lang="de-DE" sz="1900" kern="1200" dirty="0"/>
            <a:t> abgeleitet aus Gesundheitsdaten</a:t>
          </a:r>
          <a:endParaRPr lang="en-GB" sz="1900" kern="1200" dirty="0"/>
        </a:p>
      </dsp:txBody>
      <dsp:txXfrm rot="10800000">
        <a:off x="2205143" y="3460646"/>
        <a:ext cx="6770984" cy="887561"/>
      </dsp:txXfrm>
    </dsp:sp>
    <dsp:sp modelId="{EFCBF283-EBB3-9D4E-91B0-451B8B92A2B4}">
      <dsp:nvSpPr>
        <dsp:cNvPr id="0" name=""/>
        <dsp:cNvSpPr/>
      </dsp:nvSpPr>
      <dsp:spPr>
        <a:xfrm>
          <a:off x="1539472" y="3460646"/>
          <a:ext cx="887561" cy="887561"/>
        </a:xfrm>
        <a:prstGeom prst="ellipse">
          <a:avLst/>
        </a:prstGeom>
        <a:blipFill rotWithShape="1">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2E93A8-807E-D540-A9AA-069553D3BB99}">
      <dsp:nvSpPr>
        <dsp:cNvPr id="0" name=""/>
        <dsp:cNvSpPr/>
      </dsp:nvSpPr>
      <dsp:spPr>
        <a:xfrm>
          <a:off x="750012" y="32148"/>
          <a:ext cx="2977492" cy="2602703"/>
        </a:xfrm>
        <a:prstGeom prst="rightArrow">
          <a:avLst>
            <a:gd name="adj1" fmla="val 70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a:t>Von </a:t>
          </a:r>
          <a:r>
            <a:rPr lang="en-GB" sz="1300" kern="1200" dirty="0" err="1"/>
            <a:t>unseren</a:t>
          </a:r>
          <a:r>
            <a:rPr lang="en-GB" sz="1300" kern="1200" dirty="0"/>
            <a:t> </a:t>
          </a:r>
          <a:r>
            <a:rPr lang="en-GB" sz="1300" kern="1200" dirty="0" err="1"/>
            <a:t>Technikern</a:t>
          </a:r>
          <a:r>
            <a:rPr lang="en-GB" sz="1300" kern="1200" dirty="0"/>
            <a:t> </a:t>
          </a:r>
          <a:r>
            <a:rPr lang="en-GB" sz="1300" kern="1200" dirty="0" err="1"/>
            <a:t>kontrolliert</a:t>
          </a:r>
          <a:endParaRPr lang="en-GB" sz="1300" kern="1200" dirty="0"/>
        </a:p>
        <a:p>
          <a:pPr marL="114300" lvl="1" indent="-114300" algn="l" defTabSz="577850">
            <a:lnSpc>
              <a:spcPct val="90000"/>
            </a:lnSpc>
            <a:spcBef>
              <a:spcPct val="0"/>
            </a:spcBef>
            <a:spcAft>
              <a:spcPct val="15000"/>
            </a:spcAft>
            <a:buChar char="•"/>
          </a:pPr>
          <a:r>
            <a:rPr lang="en-GB" sz="1300" kern="1200" dirty="0"/>
            <a:t>Auf </a:t>
          </a:r>
          <a:r>
            <a:rPr lang="en-GB" sz="1300" kern="1200" dirty="0" err="1"/>
            <a:t>sichere</a:t>
          </a:r>
          <a:r>
            <a:rPr lang="en-GB" sz="1300" kern="1200" dirty="0"/>
            <a:t> Weise </a:t>
          </a:r>
          <a:r>
            <a:rPr lang="en-GB" sz="1300" kern="1200" dirty="0" err="1"/>
            <a:t>übermittelt</a:t>
          </a:r>
          <a:endParaRPr lang="en-GB" sz="1300" kern="1200" dirty="0"/>
        </a:p>
      </dsp:txBody>
      <dsp:txXfrm>
        <a:off x="1494385" y="422553"/>
        <a:ext cx="1451527" cy="1821893"/>
      </dsp:txXfrm>
    </dsp:sp>
    <dsp:sp modelId="{478E5AAB-D840-8D49-9FAB-6545D563F794}">
      <dsp:nvSpPr>
        <dsp:cNvPr id="0" name=""/>
        <dsp:cNvSpPr/>
      </dsp:nvSpPr>
      <dsp:spPr>
        <a:xfrm>
          <a:off x="5639" y="589126"/>
          <a:ext cx="1488746" cy="1488746"/>
        </a:xfrm>
        <a:prstGeom prst="ellipse">
          <a:avLst/>
        </a:prstGeom>
        <a:solidFill>
          <a:schemeClr val="accent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err="1"/>
            <a:t>Pseudonymisierte</a:t>
          </a:r>
          <a:r>
            <a:rPr lang="en-GB" sz="1000" kern="1200" dirty="0"/>
            <a:t> </a:t>
          </a:r>
          <a:r>
            <a:rPr lang="en-GB" sz="1000" kern="1200" dirty="0" err="1"/>
            <a:t>Daten</a:t>
          </a:r>
          <a:endParaRPr lang="en-GB" sz="1000" kern="1200" dirty="0"/>
        </a:p>
      </dsp:txBody>
      <dsp:txXfrm>
        <a:off x="223661" y="807148"/>
        <a:ext cx="1052702" cy="1052702"/>
      </dsp:txXfrm>
    </dsp:sp>
    <dsp:sp modelId="{9653071D-78D4-4C59-B5B7-0124A2641122}">
      <dsp:nvSpPr>
        <dsp:cNvPr id="0" name=""/>
        <dsp:cNvSpPr/>
      </dsp:nvSpPr>
      <dsp:spPr>
        <a:xfrm>
          <a:off x="4657971" y="32148"/>
          <a:ext cx="2977492" cy="2602703"/>
        </a:xfrm>
        <a:prstGeom prst="rightArrow">
          <a:avLst>
            <a:gd name="adj1" fmla="val 70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114300" lvl="1" indent="-114300" algn="l" defTabSz="577850">
            <a:lnSpc>
              <a:spcPct val="90000"/>
            </a:lnSpc>
            <a:spcBef>
              <a:spcPct val="0"/>
            </a:spcBef>
            <a:spcAft>
              <a:spcPct val="15000"/>
            </a:spcAft>
            <a:buChar char="•"/>
          </a:pPr>
          <a:r>
            <a:rPr lang="en-GB" sz="1300" kern="1200" dirty="0" err="1"/>
            <a:t>Bewertung</a:t>
          </a:r>
          <a:r>
            <a:rPr lang="en-GB" sz="1300" kern="1200" dirty="0"/>
            <a:t> der </a:t>
          </a:r>
          <a:r>
            <a:rPr lang="en-GB" sz="1300" kern="1200" dirty="0" err="1"/>
            <a:t>Anfragenden</a:t>
          </a:r>
          <a:endParaRPr lang="en-GB" sz="1300" kern="1200" dirty="0"/>
        </a:p>
        <a:p>
          <a:pPr marL="114300" lvl="1" indent="-114300" algn="l" defTabSz="577850">
            <a:lnSpc>
              <a:spcPct val="90000"/>
            </a:lnSpc>
            <a:spcBef>
              <a:spcPct val="0"/>
            </a:spcBef>
            <a:spcAft>
              <a:spcPct val="15000"/>
            </a:spcAft>
            <a:buChar char="•"/>
          </a:pPr>
          <a:r>
            <a:rPr lang="en-GB" sz="1300" kern="1200" dirty="0" err="1"/>
            <a:t>Für</a:t>
          </a:r>
          <a:r>
            <a:rPr lang="en-GB" sz="1300" kern="1200" dirty="0"/>
            <a:t> </a:t>
          </a:r>
          <a:r>
            <a:rPr lang="en-GB" sz="1300" kern="1200" dirty="0" err="1"/>
            <a:t>welche</a:t>
          </a:r>
          <a:r>
            <a:rPr lang="en-GB" sz="1300" kern="1200" dirty="0"/>
            <a:t> </a:t>
          </a:r>
          <a:r>
            <a:rPr lang="en-GB" sz="1300" kern="1200" dirty="0" err="1"/>
            <a:t>Forschungszwecke</a:t>
          </a:r>
          <a:endParaRPr lang="en-GB" sz="1300" kern="1200" dirty="0"/>
        </a:p>
      </dsp:txBody>
      <dsp:txXfrm>
        <a:off x="5402344" y="422553"/>
        <a:ext cx="1451527" cy="1821893"/>
      </dsp:txXfrm>
    </dsp:sp>
    <dsp:sp modelId="{3AC9109D-D7D5-43C6-A952-5643F660F630}">
      <dsp:nvSpPr>
        <dsp:cNvPr id="0" name=""/>
        <dsp:cNvSpPr/>
      </dsp:nvSpPr>
      <dsp:spPr>
        <a:xfrm>
          <a:off x="3913598" y="589126"/>
          <a:ext cx="1488746" cy="1488746"/>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err="1"/>
            <a:t>Zugangskomitee</a:t>
          </a:r>
          <a:endParaRPr lang="en-GB" sz="1000" kern="1200" dirty="0"/>
        </a:p>
      </dsp:txBody>
      <dsp:txXfrm>
        <a:off x="4131620" y="807148"/>
        <a:ext cx="1052702" cy="1052702"/>
      </dsp:txXfrm>
    </dsp:sp>
    <dsp:sp modelId="{C729812C-41A6-46EA-8F59-7879E5A1E052}">
      <dsp:nvSpPr>
        <dsp:cNvPr id="0" name=""/>
        <dsp:cNvSpPr/>
      </dsp:nvSpPr>
      <dsp:spPr>
        <a:xfrm>
          <a:off x="8571557" y="64296"/>
          <a:ext cx="2977492" cy="2602703"/>
        </a:xfrm>
        <a:prstGeom prst="rightArrow">
          <a:avLst>
            <a:gd name="adj1" fmla="val 70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8255" rIns="16510"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a:t>Begrenzt die Verwendungsziele </a:t>
          </a:r>
          <a:endParaRPr lang="en-GB" sz="1300" kern="1200" dirty="0"/>
        </a:p>
        <a:p>
          <a:pPr marL="114300" lvl="1" indent="-114300" algn="l" defTabSz="577850">
            <a:lnSpc>
              <a:spcPct val="90000"/>
            </a:lnSpc>
            <a:spcBef>
              <a:spcPct val="0"/>
            </a:spcBef>
            <a:spcAft>
              <a:spcPct val="15000"/>
            </a:spcAft>
            <a:buChar char="•"/>
          </a:pPr>
          <a:r>
            <a:rPr lang="en-GB" sz="1300" kern="1200" dirty="0" err="1"/>
            <a:t>Garantiert</a:t>
          </a:r>
          <a:r>
            <a:rPr lang="en-GB" sz="1300" kern="1200" dirty="0"/>
            <a:t> die </a:t>
          </a:r>
          <a:r>
            <a:rPr lang="en-GB" sz="1300" kern="1200" dirty="0" err="1"/>
            <a:t>Daten</a:t>
          </a:r>
          <a:endParaRPr lang="en-GB" sz="1300" kern="1200" dirty="0"/>
        </a:p>
      </dsp:txBody>
      <dsp:txXfrm>
        <a:off x="9315930" y="454701"/>
        <a:ext cx="1451527" cy="1821893"/>
      </dsp:txXfrm>
    </dsp:sp>
    <dsp:sp modelId="{6BA71464-C785-41C7-B514-B9AB25CD1A58}">
      <dsp:nvSpPr>
        <dsp:cNvPr id="0" name=""/>
        <dsp:cNvSpPr/>
      </dsp:nvSpPr>
      <dsp:spPr>
        <a:xfrm>
          <a:off x="7821557" y="589126"/>
          <a:ext cx="1488746" cy="1488746"/>
        </a:xfrm>
        <a:prstGeom prst="ellipse">
          <a:avLst/>
        </a:prstGeom>
        <a:solidFill>
          <a:srgbClr val="44546A"/>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err="1"/>
            <a:t>Vertag</a:t>
          </a:r>
          <a:r>
            <a:rPr lang="en-GB" sz="1000" kern="1200" dirty="0"/>
            <a:t> </a:t>
          </a:r>
          <a:r>
            <a:rPr lang="en-GB" sz="1000" kern="1200" dirty="0" err="1"/>
            <a:t>zur</a:t>
          </a:r>
          <a:r>
            <a:rPr lang="en-GB" sz="1000" kern="1200" dirty="0"/>
            <a:t> </a:t>
          </a:r>
          <a:r>
            <a:rPr lang="en-GB" sz="1000" kern="1200" dirty="0" err="1"/>
            <a:t>Datenübermittlung</a:t>
          </a:r>
          <a:endParaRPr lang="en-GB" sz="1000" kern="1200" dirty="0"/>
        </a:p>
      </dsp:txBody>
      <dsp:txXfrm>
        <a:off x="8039579" y="807148"/>
        <a:ext cx="1052702" cy="10527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4B30B2-32BB-5549-8CFC-812726E02758}">
      <dsp:nvSpPr>
        <dsp:cNvPr id="0" name=""/>
        <dsp:cNvSpPr/>
      </dsp:nvSpPr>
      <dsp:spPr>
        <a:xfrm>
          <a:off x="3307" y="15660"/>
          <a:ext cx="3224365" cy="1261141"/>
        </a:xfrm>
        <a:prstGeom prst="rect">
          <a:avLst/>
        </a:prstGeom>
        <a:solidFill>
          <a:schemeClr val="tx2"/>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de-DE" sz="1600" kern="1200" dirty="0"/>
            <a:t>Bereits im Rahmen der CHRIS-Einwilligung genehmigte Studien (Bereiche Herz-Kreislauf, Stoffwechsel, Neurologie, Onkologie) </a:t>
          </a:r>
          <a:endParaRPr lang="en-US" sz="1600" kern="1200" dirty="0"/>
        </a:p>
      </dsp:txBody>
      <dsp:txXfrm>
        <a:off x="3307" y="15660"/>
        <a:ext cx="3224365" cy="1261141"/>
      </dsp:txXfrm>
    </dsp:sp>
    <dsp:sp modelId="{64F7D1A5-D5B3-984C-9493-C1E11BC2ACD6}">
      <dsp:nvSpPr>
        <dsp:cNvPr id="0" name=""/>
        <dsp:cNvSpPr/>
      </dsp:nvSpPr>
      <dsp:spPr>
        <a:xfrm>
          <a:off x="0" y="1287450"/>
          <a:ext cx="3224365" cy="945652"/>
        </a:xfrm>
        <a:prstGeom prst="rect">
          <a:avLst/>
        </a:prstGeom>
        <a:solidFill>
          <a:schemeClr val="bg2">
            <a:alpha val="9000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None/>
          </a:pPr>
          <a:r>
            <a:rPr lang="de-DE" sz="1300" kern="1200" dirty="0"/>
            <a:t>Sie erhalten keine Benachrichtigung: Die Daten werden für Studien verwendet (Die Liste der Studien finden Sie in </a:t>
          </a:r>
          <a:r>
            <a:rPr lang="de-DE" sz="1300" kern="1200" dirty="0" err="1"/>
            <a:t>MyCHRIS</a:t>
          </a:r>
          <a:r>
            <a:rPr lang="de-DE" sz="1300" kern="1200" dirty="0"/>
            <a:t>)
</a:t>
          </a:r>
          <a:endParaRPr lang="en-US" sz="1300" kern="1200" dirty="0"/>
        </a:p>
      </dsp:txBody>
      <dsp:txXfrm>
        <a:off x="0" y="1287450"/>
        <a:ext cx="3224365" cy="945652"/>
      </dsp:txXfrm>
    </dsp:sp>
    <dsp:sp modelId="{CDB0B1D4-E9AD-B742-BC24-0599BC03C006}">
      <dsp:nvSpPr>
        <dsp:cNvPr id="0" name=""/>
        <dsp:cNvSpPr/>
      </dsp:nvSpPr>
      <dsp:spPr>
        <a:xfrm>
          <a:off x="3679083" y="15660"/>
          <a:ext cx="3224365" cy="1261141"/>
        </a:xfrm>
        <a:prstGeom prst="rect">
          <a:avLst/>
        </a:prstGeom>
        <a:solidFill>
          <a:schemeClr val="tx2"/>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de-DE" sz="1600" kern="1200" dirty="0"/>
            <a:t>Studien, die direkt zu den CHRIS-Studienbereichen gehören (Herz-Kreislauf, Stoffwechsel, Neurologie), aber neue Aspekte aufweisen </a:t>
          </a:r>
          <a:endParaRPr lang="en-US" sz="1600" kern="1200" dirty="0"/>
        </a:p>
      </dsp:txBody>
      <dsp:txXfrm>
        <a:off x="3679083" y="15660"/>
        <a:ext cx="3224365" cy="1261141"/>
      </dsp:txXfrm>
    </dsp:sp>
    <dsp:sp modelId="{E5414554-D16C-BA4F-A7C6-2EB500FC9C6C}">
      <dsp:nvSpPr>
        <dsp:cNvPr id="0" name=""/>
        <dsp:cNvSpPr/>
      </dsp:nvSpPr>
      <dsp:spPr>
        <a:xfrm>
          <a:off x="3679083" y="1292463"/>
          <a:ext cx="3224365" cy="945652"/>
        </a:xfrm>
        <a:prstGeom prst="rect">
          <a:avLst/>
        </a:prstGeom>
        <a:solidFill>
          <a:schemeClr val="bg2">
            <a:alpha val="9000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None/>
          </a:pPr>
          <a:r>
            <a:rPr lang="de-DE" sz="1300" kern="1200" dirty="0"/>
            <a:t>Ich erhalte eine Benachrichtigung: Ihre Daten werden verwendet, es sei denn, Sie verweigern die Teilnahme an </a:t>
          </a:r>
          <a:r>
            <a:rPr lang="de-DE" sz="1300" kern="1200" dirty="0" err="1"/>
            <a:t>MyCHRIS</a:t>
          </a:r>
          <a:r>
            <a:rPr lang="de-DE" sz="1300" kern="1200" dirty="0"/>
            <a:t>.
</a:t>
          </a:r>
          <a:endParaRPr lang="en-US" sz="1300" kern="1200" dirty="0"/>
        </a:p>
      </dsp:txBody>
      <dsp:txXfrm>
        <a:off x="3679083" y="1292463"/>
        <a:ext cx="3224365" cy="945652"/>
      </dsp:txXfrm>
    </dsp:sp>
    <dsp:sp modelId="{0579C9C3-73EE-EE45-BF06-240291FBF914}">
      <dsp:nvSpPr>
        <dsp:cNvPr id="0" name=""/>
        <dsp:cNvSpPr/>
      </dsp:nvSpPr>
      <dsp:spPr>
        <a:xfrm>
          <a:off x="7354860" y="15660"/>
          <a:ext cx="3224365" cy="1261141"/>
        </a:xfrm>
        <a:prstGeom prst="rect">
          <a:avLst/>
        </a:prstGeom>
        <a:solidFill>
          <a:schemeClr val="tx2"/>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de-DE" sz="1600" kern="1200" dirty="0"/>
            <a:t>In der Informierten Einwilligungserklärung nicht vorgesehene Studien
</a:t>
          </a:r>
          <a:endParaRPr lang="en-US" sz="1600" kern="1200" dirty="0"/>
        </a:p>
      </dsp:txBody>
      <dsp:txXfrm>
        <a:off x="7354860" y="15660"/>
        <a:ext cx="3224365" cy="1261141"/>
      </dsp:txXfrm>
    </dsp:sp>
    <dsp:sp modelId="{A9967935-330C-0048-B088-C55656CDDFE4}">
      <dsp:nvSpPr>
        <dsp:cNvPr id="0" name=""/>
        <dsp:cNvSpPr/>
      </dsp:nvSpPr>
      <dsp:spPr>
        <a:xfrm>
          <a:off x="7354860" y="1276802"/>
          <a:ext cx="3224365" cy="945652"/>
        </a:xfrm>
        <a:prstGeom prst="rect">
          <a:avLst/>
        </a:prstGeom>
        <a:solidFill>
          <a:schemeClr val="bg2">
            <a:alpha val="9000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None/>
          </a:pPr>
          <a:r>
            <a:rPr lang="de-DE" sz="1300" kern="1200" dirty="0"/>
            <a:t>Ich werde eine Benachrichtigung erhalten: Wenn ich teilnehmen möchte, muss ich mich in </a:t>
          </a:r>
          <a:r>
            <a:rPr lang="de-DE" sz="1300" kern="1200" dirty="0" err="1"/>
            <a:t>MyCHRIS</a:t>
          </a:r>
          <a:r>
            <a:rPr lang="de-DE" sz="1300" kern="1200" dirty="0"/>
            <a:t> AUTORISIEREN
</a:t>
          </a:r>
          <a:endParaRPr lang="en-US" sz="1300" kern="1200" dirty="0"/>
        </a:p>
      </dsp:txBody>
      <dsp:txXfrm>
        <a:off x="7354860" y="1276802"/>
        <a:ext cx="3224365" cy="945652"/>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D0C650-2DAC-C844-9F07-A29B054C1EF3}" type="datetimeFigureOut">
              <a:rPr lang="it-IT" smtClean="0"/>
              <a:t>08/02/2022</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3A918C-9DCF-EF46-B3C0-DA112A9B9DA0}" type="slidenum">
              <a:rPr lang="it-IT" smtClean="0"/>
              <a:t>‹#›</a:t>
            </a:fld>
            <a:endParaRPr lang="it-IT"/>
          </a:p>
        </p:txBody>
      </p:sp>
    </p:spTree>
    <p:extLst>
      <p:ext uri="{BB962C8B-B14F-4D97-AF65-F5344CB8AC3E}">
        <p14:creationId xmlns:p14="http://schemas.microsoft.com/office/powerpoint/2010/main" val="2162993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BDA56700-4AFE-B147-93DB-8306E5B1CF16}"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598010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A918C-9DCF-EF46-B3C0-DA112A9B9DA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4147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11</a:t>
            </a:fld>
            <a:endParaRPr lang="it-IT"/>
          </a:p>
        </p:txBody>
      </p:sp>
    </p:spTree>
    <p:extLst>
      <p:ext uri="{BB962C8B-B14F-4D97-AF65-F5344CB8AC3E}">
        <p14:creationId xmlns:p14="http://schemas.microsoft.com/office/powerpoint/2010/main" val="4268246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A918C-9DCF-EF46-B3C0-DA112A9B9DA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3292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A918C-9DCF-EF46-B3C0-DA112A9B9DA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4899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cs typeface="Calibri" panose="020F0502020204030204"/>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14</a:t>
            </a:fld>
            <a:endParaRPr lang="it-IT"/>
          </a:p>
        </p:txBody>
      </p:sp>
    </p:spTree>
    <p:extLst>
      <p:ext uri="{BB962C8B-B14F-4D97-AF65-F5344CB8AC3E}">
        <p14:creationId xmlns:p14="http://schemas.microsoft.com/office/powerpoint/2010/main" val="2558781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cs typeface="Calibri"/>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15</a:t>
            </a:fld>
            <a:endParaRPr lang="it-IT"/>
          </a:p>
        </p:txBody>
      </p:sp>
    </p:spTree>
    <p:extLst>
      <p:ext uri="{BB962C8B-B14F-4D97-AF65-F5344CB8AC3E}">
        <p14:creationId xmlns:p14="http://schemas.microsoft.com/office/powerpoint/2010/main" val="621923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A918C-9DCF-EF46-B3C0-DA112A9B9DA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812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cs typeface="Calibri"/>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17</a:t>
            </a:fld>
            <a:endParaRPr lang="it-IT"/>
          </a:p>
        </p:txBody>
      </p:sp>
    </p:spTree>
    <p:extLst>
      <p:ext uri="{BB962C8B-B14F-4D97-AF65-F5344CB8AC3E}">
        <p14:creationId xmlns:p14="http://schemas.microsoft.com/office/powerpoint/2010/main" val="2764653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A918C-9DCF-EF46-B3C0-DA112A9B9DA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0525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A918C-9DCF-EF46-B3C0-DA112A9B9DA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8204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cs typeface="Calibri"/>
            </a:endParaRPr>
          </a:p>
        </p:txBody>
      </p:sp>
      <p:sp>
        <p:nvSpPr>
          <p:cNvPr id="4" name="Slide Number Placeholder 3"/>
          <p:cNvSpPr>
            <a:spLocks noGrp="1"/>
          </p:cNvSpPr>
          <p:nvPr>
            <p:ph type="sldNum" sz="quarter" idx="5"/>
          </p:nvPr>
        </p:nvSpPr>
        <p:spPr/>
        <p:txBody>
          <a:bodyPr/>
          <a:lstStyle/>
          <a:p>
            <a:fld id="{2B63B8B0-1F34-42FE-B6B2-CA93550A50E2}" type="slidenum">
              <a:rPr lang="en-US" smtClean="0"/>
              <a:t>2</a:t>
            </a:fld>
            <a:endParaRPr lang="en-US"/>
          </a:p>
        </p:txBody>
      </p:sp>
    </p:spTree>
    <p:extLst>
      <p:ext uri="{BB962C8B-B14F-4D97-AF65-F5344CB8AC3E}">
        <p14:creationId xmlns:p14="http://schemas.microsoft.com/office/powerpoint/2010/main" val="2264938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A918C-9DCF-EF46-B3C0-DA112A9B9DA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99698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A918C-9DCF-EF46-B3C0-DA112A9B9DA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7965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A918C-9DCF-EF46-B3C0-DA112A9B9DA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24603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cs typeface="Calibri"/>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23</a:t>
            </a:fld>
            <a:endParaRPr lang="it-IT"/>
          </a:p>
        </p:txBody>
      </p:sp>
    </p:spTree>
    <p:extLst>
      <p:ext uri="{BB962C8B-B14F-4D97-AF65-F5344CB8AC3E}">
        <p14:creationId xmlns:p14="http://schemas.microsoft.com/office/powerpoint/2010/main" val="1891886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cs typeface="Calibri" panose="020F0502020204030204"/>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24</a:t>
            </a:fld>
            <a:endParaRPr lang="it-IT"/>
          </a:p>
        </p:txBody>
      </p:sp>
    </p:spTree>
    <p:extLst>
      <p:ext uri="{BB962C8B-B14F-4D97-AF65-F5344CB8AC3E}">
        <p14:creationId xmlns:p14="http://schemas.microsoft.com/office/powerpoint/2010/main" val="3228956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cs typeface="Calibri"/>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25</a:t>
            </a:fld>
            <a:endParaRPr lang="it-IT"/>
          </a:p>
        </p:txBody>
      </p:sp>
    </p:spTree>
    <p:extLst>
      <p:ext uri="{BB962C8B-B14F-4D97-AF65-F5344CB8AC3E}">
        <p14:creationId xmlns:p14="http://schemas.microsoft.com/office/powerpoint/2010/main" val="2800031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cs typeface="Calibri"/>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3</a:t>
            </a:fld>
            <a:endParaRPr lang="it-IT"/>
          </a:p>
        </p:txBody>
      </p:sp>
    </p:spTree>
    <p:extLst>
      <p:ext uri="{BB962C8B-B14F-4D97-AF65-F5344CB8AC3E}">
        <p14:creationId xmlns:p14="http://schemas.microsoft.com/office/powerpoint/2010/main" val="809515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3A918C-9DCF-EF46-B3C0-DA112A9B9DA0}"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197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5</a:t>
            </a:fld>
            <a:endParaRPr lang="it-IT"/>
          </a:p>
        </p:txBody>
      </p:sp>
    </p:spTree>
    <p:extLst>
      <p:ext uri="{BB962C8B-B14F-4D97-AF65-F5344CB8AC3E}">
        <p14:creationId xmlns:p14="http://schemas.microsoft.com/office/powerpoint/2010/main" val="1214021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lide Number Placeholder 3"/>
          <p:cNvSpPr>
            <a:spLocks noGrp="1"/>
          </p:cNvSpPr>
          <p:nvPr>
            <p:ph type="sldNum" sz="quarter" idx="5"/>
          </p:nvPr>
        </p:nvSpPr>
        <p:spPr/>
        <p:txBody>
          <a:bodyPr/>
          <a:lstStyle/>
          <a:p>
            <a:fld id="{9C3A918C-9DCF-EF46-B3C0-DA112A9B9DA0}" type="slidenum">
              <a:rPr lang="it-IT" smtClean="0"/>
              <a:t>6</a:t>
            </a:fld>
            <a:endParaRPr lang="it-IT"/>
          </a:p>
        </p:txBody>
      </p:sp>
    </p:spTree>
    <p:extLst>
      <p:ext uri="{BB962C8B-B14F-4D97-AF65-F5344CB8AC3E}">
        <p14:creationId xmlns:p14="http://schemas.microsoft.com/office/powerpoint/2010/main" val="2704086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cs typeface="Calibri"/>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7</a:t>
            </a:fld>
            <a:endParaRPr lang="it-IT"/>
          </a:p>
        </p:txBody>
      </p:sp>
    </p:spTree>
    <p:extLst>
      <p:ext uri="{BB962C8B-B14F-4D97-AF65-F5344CB8AC3E}">
        <p14:creationId xmlns:p14="http://schemas.microsoft.com/office/powerpoint/2010/main" val="3436481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cs typeface="Calibri" panose="020F0502020204030204"/>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8</a:t>
            </a:fld>
            <a:endParaRPr lang="it-IT"/>
          </a:p>
        </p:txBody>
      </p:sp>
    </p:spTree>
    <p:extLst>
      <p:ext uri="{BB962C8B-B14F-4D97-AF65-F5344CB8AC3E}">
        <p14:creationId xmlns:p14="http://schemas.microsoft.com/office/powerpoint/2010/main" val="3825313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cs typeface="Calibri" panose="020F0502020204030204"/>
            </a:endParaRPr>
          </a:p>
        </p:txBody>
      </p:sp>
      <p:sp>
        <p:nvSpPr>
          <p:cNvPr id="4" name="Slide Number Placeholder 3"/>
          <p:cNvSpPr>
            <a:spLocks noGrp="1"/>
          </p:cNvSpPr>
          <p:nvPr>
            <p:ph type="sldNum" sz="quarter" idx="5"/>
          </p:nvPr>
        </p:nvSpPr>
        <p:spPr/>
        <p:txBody>
          <a:bodyPr/>
          <a:lstStyle/>
          <a:p>
            <a:fld id="{9C3A918C-9DCF-EF46-B3C0-DA112A9B9DA0}" type="slidenum">
              <a:rPr lang="it-IT" smtClean="0"/>
              <a:t>9</a:t>
            </a:fld>
            <a:endParaRPr lang="it-IT"/>
          </a:p>
        </p:txBody>
      </p:sp>
    </p:spTree>
    <p:extLst>
      <p:ext uri="{BB962C8B-B14F-4D97-AF65-F5344CB8AC3E}">
        <p14:creationId xmlns:p14="http://schemas.microsoft.com/office/powerpoint/2010/main" val="10894015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White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11" name="Text Placeholder 4">
            <a:extLst>
              <a:ext uri="{FF2B5EF4-FFF2-40B4-BE49-F238E27FC236}">
                <a16:creationId xmlns:a16="http://schemas.microsoft.com/office/drawing/2014/main" id="{00F29800-C65D-BF41-AA04-9926A7446CD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rgbClr val="404648"/>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81DB71F6-6D82-8D4C-AD38-19AB39CCCA7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accent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20.04.21</a:t>
            </a:r>
          </a:p>
        </p:txBody>
      </p:sp>
      <p:sp>
        <p:nvSpPr>
          <p:cNvPr id="8" name="Text Placeholder 4">
            <a:extLst>
              <a:ext uri="{FF2B5EF4-FFF2-40B4-BE49-F238E27FC236}">
                <a16:creationId xmlns:a16="http://schemas.microsoft.com/office/drawing/2014/main" id="{B1A87567-B055-2E4E-A4B7-4E02EFB8EE72}"/>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u="sng">
                <a:solidFill>
                  <a:schemeClr val="accent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81B2BC62-411C-1543-9486-CE8D0DD7EEFE}"/>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accent1"/>
                </a:solidFill>
                <a:effectLs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pic>
        <p:nvPicPr>
          <p:cNvPr id="2" name="Immagine 1">
            <a:extLst>
              <a:ext uri="{FF2B5EF4-FFF2-40B4-BE49-F238E27FC236}">
                <a16:creationId xmlns:a16="http://schemas.microsoft.com/office/drawing/2014/main" id="{E30C87AC-E4E9-E54D-B19D-4748EC519842}"/>
              </a:ext>
            </a:extLst>
          </p:cNvPr>
          <p:cNvPicPr>
            <a:picLocks noChangeAspect="1"/>
          </p:cNvPicPr>
          <p:nvPr/>
        </p:nvPicPr>
        <p:blipFill>
          <a:blip r:embed="rId2"/>
          <a:stretch>
            <a:fillRect/>
          </a:stretch>
        </p:blipFill>
        <p:spPr>
          <a:xfrm>
            <a:off x="656780" y="1010956"/>
            <a:ext cx="1692038" cy="655474"/>
          </a:xfrm>
          <a:prstGeom prst="rect">
            <a:avLst/>
          </a:prstGeom>
        </p:spPr>
      </p:pic>
    </p:spTree>
    <p:extLst>
      <p:ext uri="{BB962C8B-B14F-4D97-AF65-F5344CB8AC3E}">
        <p14:creationId xmlns:p14="http://schemas.microsoft.com/office/powerpoint/2010/main" val="6003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White Image Cover Title ">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E661B63A-13C2-1647-B400-A0B2C532E95D}"/>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u="sng">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76C0574E-534E-0841-BCB5-F0DCBF137F1C}"/>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chemeClr val="accent1"/>
                </a:solidFill>
                <a:effectLst/>
                <a:latin typeface="+mn-l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DE999179-7388-1342-80DA-D110931765D8}"/>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rgbClr val="404648"/>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DC33C235-D510-E440-A7E8-ADAACA41AB6A}"/>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20.04.21</a:t>
            </a:r>
          </a:p>
        </p:txBody>
      </p:sp>
      <p:sp>
        <p:nvSpPr>
          <p:cNvPr id="14" name="Picture Placeholder 7">
            <a:extLst>
              <a:ext uri="{FF2B5EF4-FFF2-40B4-BE49-F238E27FC236}">
                <a16:creationId xmlns:a16="http://schemas.microsoft.com/office/drawing/2014/main" id="{078EC6D8-A894-C54E-8156-1FCC250D08AC}"/>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en-GB"/>
              <a:t>Click icon to add picture</a:t>
            </a:r>
            <a:endParaRPr lang="en-US" dirty="0"/>
          </a:p>
        </p:txBody>
      </p:sp>
      <p:pic>
        <p:nvPicPr>
          <p:cNvPr id="8" name="Immagine 7">
            <a:extLst>
              <a:ext uri="{FF2B5EF4-FFF2-40B4-BE49-F238E27FC236}">
                <a16:creationId xmlns:a16="http://schemas.microsoft.com/office/drawing/2014/main" id="{8BF06843-24C6-3E46-8AFF-21AA63AE3096}"/>
              </a:ext>
            </a:extLst>
          </p:cNvPr>
          <p:cNvPicPr>
            <a:picLocks noChangeAspect="1"/>
          </p:cNvPicPr>
          <p:nvPr/>
        </p:nvPicPr>
        <p:blipFill>
          <a:blip r:embed="rId2"/>
          <a:stretch>
            <a:fillRect/>
          </a:stretch>
        </p:blipFill>
        <p:spPr>
          <a:xfrm>
            <a:off x="5468062" y="1010956"/>
            <a:ext cx="1692038" cy="655474"/>
          </a:xfrm>
          <a:prstGeom prst="rect">
            <a:avLst/>
          </a:prstGeom>
        </p:spPr>
      </p:pic>
    </p:spTree>
    <p:extLst>
      <p:ext uri="{BB962C8B-B14F-4D97-AF65-F5344CB8AC3E}">
        <p14:creationId xmlns:p14="http://schemas.microsoft.com/office/powerpoint/2010/main" val="968516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Image Red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chemeClr val="accent1"/>
              </a:solidFill>
            </a:endParaRPr>
          </a:p>
        </p:txBody>
      </p:sp>
      <p:sp>
        <p:nvSpPr>
          <p:cNvPr id="13" name="Text Placeholder 4">
            <a:extLst>
              <a:ext uri="{FF2B5EF4-FFF2-40B4-BE49-F238E27FC236}">
                <a16:creationId xmlns:a16="http://schemas.microsoft.com/office/drawing/2014/main" id="{7B07D0DE-C7DD-9A48-962F-2C34E24DFC5C}"/>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u="sng">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A2E1A3CE-DA6B-2345-A64C-EE95FD4B981B}"/>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chemeClr val="bg1"/>
                </a:solidFill>
                <a:effectLst/>
                <a:latin typeface="+mn-l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5" name="Text Placeholder 4">
            <a:extLst>
              <a:ext uri="{FF2B5EF4-FFF2-40B4-BE49-F238E27FC236}">
                <a16:creationId xmlns:a16="http://schemas.microsoft.com/office/drawing/2014/main" id="{1FB8854F-485C-1D4D-95D1-C1455848EBB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rgbClr val="404648"/>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6" name="Text Placeholder 4">
            <a:extLst>
              <a:ext uri="{FF2B5EF4-FFF2-40B4-BE49-F238E27FC236}">
                <a16:creationId xmlns:a16="http://schemas.microsoft.com/office/drawing/2014/main" id="{BF935293-5F03-9648-9F34-3494C692B1BD}"/>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20.04.21</a:t>
            </a:r>
          </a:p>
        </p:txBody>
      </p:sp>
      <p:sp>
        <p:nvSpPr>
          <p:cNvPr id="20" name="Picture Placeholder 7">
            <a:extLst>
              <a:ext uri="{FF2B5EF4-FFF2-40B4-BE49-F238E27FC236}">
                <a16:creationId xmlns:a16="http://schemas.microsoft.com/office/drawing/2014/main" id="{B6459ED3-2FF5-0548-A1DB-E4AA83208509}"/>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en-GB"/>
              <a:t>Click icon to add picture</a:t>
            </a:r>
            <a:endParaRPr lang="en-US" dirty="0"/>
          </a:p>
        </p:txBody>
      </p:sp>
      <p:pic>
        <p:nvPicPr>
          <p:cNvPr id="9" name="Immagine 8">
            <a:extLst>
              <a:ext uri="{FF2B5EF4-FFF2-40B4-BE49-F238E27FC236}">
                <a16:creationId xmlns:a16="http://schemas.microsoft.com/office/drawing/2014/main" id="{F0D343A1-CC22-3F49-8A7B-177A6B666E9F}"/>
              </a:ext>
            </a:extLst>
          </p:cNvPr>
          <p:cNvPicPr>
            <a:picLocks noChangeAspect="1"/>
          </p:cNvPicPr>
          <p:nvPr/>
        </p:nvPicPr>
        <p:blipFill>
          <a:blip r:embed="rId2">
            <a:lum bright="100000"/>
          </a:blip>
          <a:stretch>
            <a:fillRect/>
          </a:stretch>
        </p:blipFill>
        <p:spPr>
          <a:xfrm>
            <a:off x="5468062" y="1010956"/>
            <a:ext cx="1692038" cy="655474"/>
          </a:xfrm>
          <a:prstGeom prst="rect">
            <a:avLst/>
          </a:prstGeom>
        </p:spPr>
      </p:pic>
    </p:spTree>
    <p:extLst>
      <p:ext uri="{BB962C8B-B14F-4D97-AF65-F5344CB8AC3E}">
        <p14:creationId xmlns:p14="http://schemas.microsoft.com/office/powerpoint/2010/main" val="30638579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Image White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8" name="Picture Placeholder 7">
            <a:extLst>
              <a:ext uri="{FF2B5EF4-FFF2-40B4-BE49-F238E27FC236}">
                <a16:creationId xmlns:a16="http://schemas.microsoft.com/office/drawing/2014/main" id="{30AF5E05-6C20-594B-9395-961A62B01121}"/>
              </a:ext>
            </a:extLst>
          </p:cNvPr>
          <p:cNvSpPr>
            <a:spLocks noGrp="1"/>
          </p:cNvSpPr>
          <p:nvPr>
            <p:ph type="pic" sz="quarter" idx="17"/>
          </p:nvPr>
        </p:nvSpPr>
        <p:spPr>
          <a:xfrm>
            <a:off x="5334000" y="0"/>
            <a:ext cx="6858000" cy="6858000"/>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pic>
        <p:nvPicPr>
          <p:cNvPr id="5" name="Immagine 4">
            <a:extLst>
              <a:ext uri="{FF2B5EF4-FFF2-40B4-BE49-F238E27FC236}">
                <a16:creationId xmlns:a16="http://schemas.microsoft.com/office/drawing/2014/main" id="{AFDDEB26-509E-0D46-A3DB-3867884B22C5}"/>
              </a:ext>
            </a:extLst>
          </p:cNvPr>
          <p:cNvPicPr>
            <a:picLocks noChangeAspect="1"/>
          </p:cNvPicPr>
          <p:nvPr/>
        </p:nvPicPr>
        <p:blipFill>
          <a:blip r:embed="rId2"/>
          <a:stretch>
            <a:fillRect/>
          </a:stretch>
        </p:blipFill>
        <p:spPr>
          <a:xfrm>
            <a:off x="656780" y="2248490"/>
            <a:ext cx="3158286" cy="1223480"/>
          </a:xfrm>
          <a:prstGeom prst="rect">
            <a:avLst/>
          </a:prstGeom>
        </p:spPr>
      </p:pic>
    </p:spTree>
    <p:extLst>
      <p:ext uri="{BB962C8B-B14F-4D97-AF65-F5344CB8AC3E}">
        <p14:creationId xmlns:p14="http://schemas.microsoft.com/office/powerpoint/2010/main" val="2649988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Red White Cover without Title">
    <p:spTree>
      <p:nvGrpSpPr>
        <p:cNvPr id="1" name=""/>
        <p:cNvGrpSpPr/>
        <p:nvPr/>
      </p:nvGrpSpPr>
      <p:grpSpPr>
        <a:xfrm>
          <a:off x="0" y="0"/>
          <a:ext cx="0" cy="0"/>
          <a:chOff x="0" y="0"/>
          <a:chExt cx="0" cy="0"/>
        </a:xfrm>
      </p:grpSpPr>
      <p:sp>
        <p:nvSpPr>
          <p:cNvPr id="11" name="Rechteck 5">
            <a:extLst>
              <a:ext uri="{FF2B5EF4-FFF2-40B4-BE49-F238E27FC236}">
                <a16:creationId xmlns:a16="http://schemas.microsoft.com/office/drawing/2014/main" id="{107E39AA-AC3D-9945-8D70-9BCEAE18B209}"/>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5" name="Immagine 4">
            <a:extLst>
              <a:ext uri="{FF2B5EF4-FFF2-40B4-BE49-F238E27FC236}">
                <a16:creationId xmlns:a16="http://schemas.microsoft.com/office/drawing/2014/main" id="{FC6ECC6A-FAA2-EE41-8902-87E68202067D}"/>
              </a:ext>
            </a:extLst>
          </p:cNvPr>
          <p:cNvPicPr>
            <a:picLocks noChangeAspect="1"/>
          </p:cNvPicPr>
          <p:nvPr/>
        </p:nvPicPr>
        <p:blipFill>
          <a:blip r:embed="rId2">
            <a:lum bright="100000"/>
          </a:blip>
          <a:stretch>
            <a:fillRect/>
          </a:stretch>
        </p:blipFill>
        <p:spPr>
          <a:xfrm>
            <a:off x="656780" y="2248490"/>
            <a:ext cx="3158286" cy="1223480"/>
          </a:xfrm>
          <a:prstGeom prst="rect">
            <a:avLst/>
          </a:prstGeom>
        </p:spPr>
      </p:pic>
      <p:sp>
        <p:nvSpPr>
          <p:cNvPr id="6" name="Picture Placeholder 7">
            <a:extLst>
              <a:ext uri="{FF2B5EF4-FFF2-40B4-BE49-F238E27FC236}">
                <a16:creationId xmlns:a16="http://schemas.microsoft.com/office/drawing/2014/main" id="{40279105-AF14-0746-B40F-AE0CAD0EC920}"/>
              </a:ext>
            </a:extLst>
          </p:cNvPr>
          <p:cNvSpPr>
            <a:spLocks noGrp="1"/>
          </p:cNvSpPr>
          <p:nvPr>
            <p:ph type="pic" sz="quarter" idx="17"/>
          </p:nvPr>
        </p:nvSpPr>
        <p:spPr>
          <a:xfrm>
            <a:off x="5334000" y="0"/>
            <a:ext cx="6858000" cy="6858000"/>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spTree>
    <p:extLst>
      <p:ext uri="{BB962C8B-B14F-4D97-AF65-F5344CB8AC3E}">
        <p14:creationId xmlns:p14="http://schemas.microsoft.com/office/powerpoint/2010/main" val="2563274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Red Chapter">
    <p:bg>
      <p:bgPr>
        <a:solidFill>
          <a:schemeClr val="accent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358B90C8-CF8F-6E40-9CAD-CDB30FA8247B}"/>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6824228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Grey Chapter">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AC3EC7B-1F0B-6943-A1EB-808BEDE36983}"/>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1748703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White Chapter Title">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958363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Full Image Chapter Titl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2FCD554-5797-534F-9965-2D6DFBE64224}"/>
              </a:ext>
            </a:extLst>
          </p:cNvPr>
          <p:cNvSpPr>
            <a:spLocks noGrp="1"/>
          </p:cNvSpPr>
          <p:nvPr>
            <p:ph type="pic" sz="quarter" idx="10"/>
          </p:nvPr>
        </p:nvSpPr>
        <p:spPr>
          <a:xfrm>
            <a:off x="0" y="0"/>
            <a:ext cx="12192000" cy="6530009"/>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sp>
        <p:nvSpPr>
          <p:cNvPr id="5" name="Text Placeholder 4">
            <a:extLst>
              <a:ext uri="{FF2B5EF4-FFF2-40B4-BE49-F238E27FC236}">
                <a16:creationId xmlns:a16="http://schemas.microsoft.com/office/drawing/2014/main" id="{E13436CE-6184-C648-B941-9232D2DD42D2}"/>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9061012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Red Chapter Title text">
    <p:bg>
      <p:bgPr>
        <a:solidFill>
          <a:schemeClr val="accent1"/>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4" name="Text Placeholder 4">
            <a:extLst>
              <a:ext uri="{FF2B5EF4-FFF2-40B4-BE49-F238E27FC236}">
                <a16:creationId xmlns:a16="http://schemas.microsoft.com/office/drawing/2014/main" id="{0CACC973-D370-E64F-B097-D1AAA60C104A}"/>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ts val="3000"/>
              </a:lnSpc>
              <a:spcBef>
                <a:spcPts val="0"/>
              </a:spcBef>
              <a:spcAft>
                <a:spcPts val="0"/>
              </a:spcAft>
              <a:buClrTx/>
              <a:buSzTx/>
              <a:buFont typeface="Arial" panose="020B0604020202020204" pitchFamily="34" charset="0"/>
              <a:buNone/>
              <a:tabLst/>
              <a:defRPr sz="2800" b="0" i="0">
                <a:solidFill>
                  <a:schemeClr val="bg1"/>
                </a:solidFill>
                <a:latin typeface="+mn-lt"/>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10794832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Grey Chapter Title tex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4" name="Text Placeholder 4">
            <a:extLst>
              <a:ext uri="{FF2B5EF4-FFF2-40B4-BE49-F238E27FC236}">
                <a16:creationId xmlns:a16="http://schemas.microsoft.com/office/drawing/2014/main" id="{1749D6BD-B35C-8649-B1E6-791E6957DDC8}"/>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ts val="3000"/>
              </a:lnSpc>
              <a:spcBef>
                <a:spcPts val="0"/>
              </a:spcBef>
              <a:spcAft>
                <a:spcPts val="0"/>
              </a:spcAft>
              <a:buClrTx/>
              <a:buSzTx/>
              <a:buFont typeface="Arial" panose="020B0604020202020204" pitchFamily="34" charset="0"/>
              <a:buNone/>
              <a:tabLst/>
              <a:defRPr sz="2800" b="0" i="0">
                <a:solidFill>
                  <a:schemeClr val="accent1"/>
                </a:solidFill>
                <a:latin typeface="+mn-lt"/>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2297524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ed Cover 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E057D02D-A11C-EF4C-99C2-687ABAB120AB}"/>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11" name="Text Placeholder 4">
            <a:extLst>
              <a:ext uri="{FF2B5EF4-FFF2-40B4-BE49-F238E27FC236}">
                <a16:creationId xmlns:a16="http://schemas.microsoft.com/office/drawing/2014/main" id="{0C934342-D87A-D041-95E5-A4B6ED456F3D}"/>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rgbClr val="404648"/>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FCABA563-ED00-044E-A9A2-988B99601502}"/>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20.04.21</a:t>
            </a:r>
          </a:p>
        </p:txBody>
      </p:sp>
      <p:sp>
        <p:nvSpPr>
          <p:cNvPr id="13" name="Text Placeholder 4">
            <a:extLst>
              <a:ext uri="{FF2B5EF4-FFF2-40B4-BE49-F238E27FC236}">
                <a16:creationId xmlns:a16="http://schemas.microsoft.com/office/drawing/2014/main" id="{61CA71F7-27DE-3744-BC4E-73E878DCA6CD}"/>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5600"/>
              </a:lnSpc>
              <a:spcBef>
                <a:spcPts val="0"/>
              </a:spcBef>
              <a:buNone/>
              <a:defRPr sz="6000" b="1" u="sng">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E5B84889-48E7-2248-93D2-51E659898947}"/>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pic>
        <p:nvPicPr>
          <p:cNvPr id="9" name="Immagine 8">
            <a:extLst>
              <a:ext uri="{FF2B5EF4-FFF2-40B4-BE49-F238E27FC236}">
                <a16:creationId xmlns:a16="http://schemas.microsoft.com/office/drawing/2014/main" id="{FB0AB8B6-FAEE-2146-B197-AA67C27E8F05}"/>
              </a:ext>
            </a:extLst>
          </p:cNvPr>
          <p:cNvPicPr>
            <a:picLocks noChangeAspect="1"/>
          </p:cNvPicPr>
          <p:nvPr/>
        </p:nvPicPr>
        <p:blipFill>
          <a:blip r:embed="rId2">
            <a:lum bright="100000"/>
          </a:blip>
          <a:stretch>
            <a:fillRect/>
          </a:stretch>
        </p:blipFill>
        <p:spPr>
          <a:xfrm>
            <a:off x="656780" y="1010956"/>
            <a:ext cx="1692038" cy="655474"/>
          </a:xfrm>
          <a:prstGeom prst="rect">
            <a:avLst/>
          </a:prstGeom>
        </p:spPr>
      </p:pic>
    </p:spTree>
    <p:extLst>
      <p:ext uri="{BB962C8B-B14F-4D97-AF65-F5344CB8AC3E}">
        <p14:creationId xmlns:p14="http://schemas.microsoft.com/office/powerpoint/2010/main" val="8451661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White Chapter Title text">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5" name="Text Placeholder 4">
            <a:extLst>
              <a:ext uri="{FF2B5EF4-FFF2-40B4-BE49-F238E27FC236}">
                <a16:creationId xmlns:a16="http://schemas.microsoft.com/office/drawing/2014/main" id="{B01A3B08-7AFF-004B-B33F-B6ED69FFB952}"/>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ts val="3000"/>
              </a:lnSpc>
              <a:spcBef>
                <a:spcPts val="0"/>
              </a:spcBef>
              <a:spcAft>
                <a:spcPts val="0"/>
              </a:spcAft>
              <a:buClrTx/>
              <a:buSzTx/>
              <a:buFont typeface="Arial" panose="020B0604020202020204" pitchFamily="34" charset="0"/>
              <a:buNone/>
              <a:tabLst/>
              <a:defRPr sz="2800" b="0" i="0">
                <a:solidFill>
                  <a:schemeClr val="tx1">
                    <a:lumMod val="50000"/>
                    <a:lumOff val="50000"/>
                  </a:schemeClr>
                </a:solidFill>
                <a:latin typeface="+mn-lt"/>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3803442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mage Chapter Titl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2FCD554-5797-534F-9965-2D6DFBE64224}"/>
              </a:ext>
            </a:extLst>
          </p:cNvPr>
          <p:cNvSpPr>
            <a:spLocks noGrp="1"/>
          </p:cNvSpPr>
          <p:nvPr>
            <p:ph type="pic" sz="quarter" idx="10"/>
          </p:nvPr>
        </p:nvSpPr>
        <p:spPr>
          <a:xfrm>
            <a:off x="0" y="1694754"/>
            <a:ext cx="12192000" cy="4835255"/>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sp>
        <p:nvSpPr>
          <p:cNvPr id="10" name="Text Placeholder 4">
            <a:extLst>
              <a:ext uri="{FF2B5EF4-FFF2-40B4-BE49-F238E27FC236}">
                <a16:creationId xmlns:a16="http://schemas.microsoft.com/office/drawing/2014/main" id="{F629B8D1-A09D-3A4D-AB96-350B209A26A5}"/>
              </a:ext>
            </a:extLst>
          </p:cNvPr>
          <p:cNvSpPr>
            <a:spLocks noGrp="1"/>
          </p:cNvSpPr>
          <p:nvPr>
            <p:ph type="body" sz="quarter" idx="12" hasCustomPrompt="1"/>
          </p:nvPr>
        </p:nvSpPr>
        <p:spPr>
          <a:xfrm>
            <a:off x="0" y="6242009"/>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11" name="Text Placeholder 4">
            <a:extLst>
              <a:ext uri="{FF2B5EF4-FFF2-40B4-BE49-F238E27FC236}">
                <a16:creationId xmlns:a16="http://schemas.microsoft.com/office/drawing/2014/main" id="{3363A9F2-792D-C544-9BF2-927D2485E731}"/>
              </a:ext>
            </a:extLst>
          </p:cNvPr>
          <p:cNvSpPr>
            <a:spLocks noGrp="1"/>
          </p:cNvSpPr>
          <p:nvPr>
            <p:ph type="body" sz="quarter" idx="11" hasCustomPrompt="1"/>
          </p:nvPr>
        </p:nvSpPr>
        <p:spPr>
          <a:xfrm>
            <a:off x="467999" y="490769"/>
            <a:ext cx="11252945" cy="784830"/>
          </a:xfrm>
          <a:prstGeom prst="rect">
            <a:avLst/>
          </a:prstGeom>
          <a:noFill/>
        </p:spPr>
        <p:txBody>
          <a:bodyPr wrap="square" tIns="90000" bIns="90000" anchor="t" anchorCtr="0">
            <a:normAutofit/>
          </a:bodyPr>
          <a:lstStyle>
            <a:lvl1pPr marL="0" indent="0">
              <a:buNone/>
              <a:defRPr sz="5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662911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Content slide vertical">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080094" y="1"/>
            <a:ext cx="6111906" cy="6519697"/>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9" y="490769"/>
            <a:ext cx="4849957" cy="610367"/>
          </a:xfrm>
          <a:prstGeom prst="rect">
            <a:avLst/>
          </a:prstGeom>
          <a:noFill/>
        </p:spPr>
        <p:txBody>
          <a:bodyPr wrap="square" tIns="90000" bIns="90000" anchor="t" anchorCtr="0">
            <a:normAutofit/>
          </a:bodyPr>
          <a:lstStyle>
            <a:lvl1pPr marL="0" indent="0">
              <a:buNone/>
              <a:defRPr sz="32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13" name="Text Placeholder 4">
            <a:extLst>
              <a:ext uri="{FF2B5EF4-FFF2-40B4-BE49-F238E27FC236}">
                <a16:creationId xmlns:a16="http://schemas.microsoft.com/office/drawing/2014/main" id="{11ECC9AA-4E4C-7640-8205-9CF32A66EB2C}"/>
              </a:ext>
            </a:extLst>
          </p:cNvPr>
          <p:cNvSpPr>
            <a:spLocks noGrp="1"/>
          </p:cNvSpPr>
          <p:nvPr>
            <p:ph type="body" sz="quarter" idx="13" hasCustomPrompt="1"/>
          </p:nvPr>
        </p:nvSpPr>
        <p:spPr>
          <a:xfrm>
            <a:off x="467999" y="1154997"/>
            <a:ext cx="4849957" cy="4747040"/>
          </a:xfrm>
          <a:prstGeom prst="rect">
            <a:avLst/>
          </a:prstGeom>
          <a:noFill/>
        </p:spPr>
        <p:txBody>
          <a:bodyPr wrap="square" anchor="ctr">
            <a:noAutofit/>
          </a:bodyPr>
          <a:lstStyle>
            <a:lvl1pPr marL="0" marR="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sz="24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
        <p:nvSpPr>
          <p:cNvPr id="6" name="Text Placeholder 4">
            <a:extLst>
              <a:ext uri="{FF2B5EF4-FFF2-40B4-BE49-F238E27FC236}">
                <a16:creationId xmlns:a16="http://schemas.microsoft.com/office/drawing/2014/main" id="{01F662A4-3F2A-3544-A042-7233337DCD74}"/>
              </a:ext>
            </a:extLst>
          </p:cNvPr>
          <p:cNvSpPr>
            <a:spLocks noGrp="1"/>
          </p:cNvSpPr>
          <p:nvPr>
            <p:ph type="body" sz="quarter" idx="12" hasCustomPrompt="1"/>
          </p:nvPr>
        </p:nvSpPr>
        <p:spPr>
          <a:xfrm>
            <a:off x="6080092" y="6231698"/>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5738906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slide vertical lis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9" y="490769"/>
            <a:ext cx="4849957" cy="610367"/>
          </a:xfrm>
          <a:prstGeom prst="rect">
            <a:avLst/>
          </a:prstGeom>
          <a:noFill/>
        </p:spPr>
        <p:txBody>
          <a:bodyPr wrap="square" tIns="90000" rIns="90000" bIns="90000" anchor="t" anchorCtr="0">
            <a:normAutofit/>
          </a:bodyPr>
          <a:lstStyle>
            <a:lvl1pPr marL="0" indent="0">
              <a:buNone/>
              <a:defRPr sz="32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7" name="Text Placeholder 4">
            <a:extLst>
              <a:ext uri="{FF2B5EF4-FFF2-40B4-BE49-F238E27FC236}">
                <a16:creationId xmlns:a16="http://schemas.microsoft.com/office/drawing/2014/main" id="{B82F2A3F-BAA8-AB45-B9E0-5E34DC82DA2C}"/>
              </a:ext>
            </a:extLst>
          </p:cNvPr>
          <p:cNvSpPr>
            <a:spLocks noGrp="1"/>
          </p:cNvSpPr>
          <p:nvPr>
            <p:ph type="body" sz="quarter" idx="13" hasCustomPrompt="1"/>
          </p:nvPr>
        </p:nvSpPr>
        <p:spPr>
          <a:xfrm>
            <a:off x="467999" y="1263111"/>
            <a:ext cx="4849957" cy="4827137"/>
          </a:xfrm>
          <a:prstGeom prst="rect">
            <a:avLst/>
          </a:prstGeom>
          <a:noFill/>
        </p:spPr>
        <p:txBody>
          <a:bodyPr wrap="square" anchor="t">
            <a:noAutofit/>
          </a:bodyPr>
          <a:lstStyle>
            <a:lvl1pPr marL="342900" marR="0" indent="-342900" algn="l" defTabSz="914400" rtl="0" eaLnBrk="1" fontAlgn="auto" latinLnBrk="0" hangingPunct="1">
              <a:lnSpc>
                <a:spcPct val="100000"/>
              </a:lnSpc>
              <a:spcBef>
                <a:spcPts val="100"/>
              </a:spcBef>
              <a:spcAft>
                <a:spcPts val="1200"/>
              </a:spcAft>
              <a:buClr>
                <a:schemeClr val="accent1"/>
              </a:buClr>
              <a:buSzTx/>
              <a:buFont typeface="Arial" panose="020B0604020202020204" pitchFamily="34" charset="0"/>
              <a:buChar char="•"/>
              <a:tabLst/>
              <a:defRPr lang="en-US" sz="2400" b="0" i="0" kern="1200" dirty="0">
                <a:solidFill>
                  <a:schemeClr val="tx1"/>
                </a:solidFill>
                <a:latin typeface="Calibri Light" panose="020F0302020204030204" pitchFamily="34" charset="0"/>
                <a:ea typeface="+mn-ea"/>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
        <p:nvSpPr>
          <p:cNvPr id="9" name="Picture Placeholder 7">
            <a:extLst>
              <a:ext uri="{FF2B5EF4-FFF2-40B4-BE49-F238E27FC236}">
                <a16:creationId xmlns:a16="http://schemas.microsoft.com/office/drawing/2014/main" id="{113B02D9-EAB4-BC4E-A264-85D77C749024}"/>
              </a:ext>
            </a:extLst>
          </p:cNvPr>
          <p:cNvSpPr>
            <a:spLocks noGrp="1"/>
          </p:cNvSpPr>
          <p:nvPr>
            <p:ph type="pic" sz="quarter" idx="10"/>
          </p:nvPr>
        </p:nvSpPr>
        <p:spPr>
          <a:xfrm>
            <a:off x="6080094" y="1"/>
            <a:ext cx="6111906" cy="6519697"/>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sp>
        <p:nvSpPr>
          <p:cNvPr id="10" name="Text Placeholder 4">
            <a:extLst>
              <a:ext uri="{FF2B5EF4-FFF2-40B4-BE49-F238E27FC236}">
                <a16:creationId xmlns:a16="http://schemas.microsoft.com/office/drawing/2014/main" id="{5A5D1C88-12C5-1B4F-ABC8-2F7FCA919FFF}"/>
              </a:ext>
            </a:extLst>
          </p:cNvPr>
          <p:cNvSpPr>
            <a:spLocks noGrp="1"/>
          </p:cNvSpPr>
          <p:nvPr>
            <p:ph type="body" sz="quarter" idx="12" hasCustomPrompt="1"/>
          </p:nvPr>
        </p:nvSpPr>
        <p:spPr>
          <a:xfrm>
            <a:off x="6080092" y="6231698"/>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3044720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Content slide full lists">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11ECC9AA-4E4C-7640-8205-9CF32A66EB2C}"/>
              </a:ext>
            </a:extLst>
          </p:cNvPr>
          <p:cNvSpPr>
            <a:spLocks noGrp="1"/>
          </p:cNvSpPr>
          <p:nvPr>
            <p:ph type="body" sz="quarter" idx="13" hasCustomPrompt="1"/>
          </p:nvPr>
        </p:nvSpPr>
        <p:spPr>
          <a:xfrm>
            <a:off x="467999" y="1587731"/>
            <a:ext cx="5366419" cy="4502518"/>
          </a:xfrm>
          <a:prstGeom prst="rect">
            <a:avLst/>
          </a:prstGeom>
          <a:noFill/>
        </p:spPr>
        <p:txBody>
          <a:bodyPr wrap="square" anchor="t">
            <a:noAutofit/>
          </a:bodyPr>
          <a:lstStyle>
            <a:lvl1pPr marL="342900" marR="0" indent="-342900" algn="l" defTabSz="914400" rtl="0" eaLnBrk="1" fontAlgn="auto" latinLnBrk="0" hangingPunct="1">
              <a:lnSpc>
                <a:spcPct val="100000"/>
              </a:lnSpc>
              <a:spcBef>
                <a:spcPts val="100"/>
              </a:spcBef>
              <a:spcAft>
                <a:spcPts val="1200"/>
              </a:spcAft>
              <a:buClr>
                <a:schemeClr val="accent1"/>
              </a:buClr>
              <a:buSzTx/>
              <a:buFont typeface="Arial" panose="020B0604020202020204" pitchFamily="34" charset="0"/>
              <a:buChar char="•"/>
              <a:tabLst/>
              <a:defRPr lang="en-US" sz="2400" b="0" i="0" kern="1200" dirty="0">
                <a:solidFill>
                  <a:schemeClr val="tx1"/>
                </a:solidFill>
                <a:latin typeface="Calibri Light" panose="020F0302020204030204" pitchFamily="34" charset="0"/>
                <a:ea typeface="+mn-ea"/>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
        <p:nvSpPr>
          <p:cNvPr id="6" name="Text Placeholder 4">
            <a:extLst>
              <a:ext uri="{FF2B5EF4-FFF2-40B4-BE49-F238E27FC236}">
                <a16:creationId xmlns:a16="http://schemas.microsoft.com/office/drawing/2014/main" id="{67D088FA-357B-6F4D-94E3-C860347D58C3}"/>
              </a:ext>
            </a:extLst>
          </p:cNvPr>
          <p:cNvSpPr>
            <a:spLocks noGrp="1"/>
          </p:cNvSpPr>
          <p:nvPr>
            <p:ph type="body" sz="quarter" idx="11" hasCustomPrompt="1"/>
          </p:nvPr>
        </p:nvSpPr>
        <p:spPr>
          <a:xfrm>
            <a:off x="467998" y="490769"/>
            <a:ext cx="11256005" cy="610367"/>
          </a:xfrm>
          <a:prstGeom prst="rect">
            <a:avLst/>
          </a:prstGeom>
          <a:noFill/>
        </p:spPr>
        <p:txBody>
          <a:bodyPr wrap="square" lIns="90000" tIns="90000" rIns="90000" bIns="90000" anchor="t" anchorCtr="0">
            <a:noAutofit/>
          </a:bodyPr>
          <a:lstStyle>
            <a:lvl1pPr marL="0" indent="0">
              <a:buNone/>
              <a:defRPr sz="4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8" name="Text Placeholder 4">
            <a:extLst>
              <a:ext uri="{FF2B5EF4-FFF2-40B4-BE49-F238E27FC236}">
                <a16:creationId xmlns:a16="http://schemas.microsoft.com/office/drawing/2014/main" id="{50982E38-5C04-A64A-9F59-1A2B92370E45}"/>
              </a:ext>
            </a:extLst>
          </p:cNvPr>
          <p:cNvSpPr>
            <a:spLocks noGrp="1"/>
          </p:cNvSpPr>
          <p:nvPr>
            <p:ph type="body" sz="quarter" idx="14" hasCustomPrompt="1"/>
          </p:nvPr>
        </p:nvSpPr>
        <p:spPr>
          <a:xfrm>
            <a:off x="6357582" y="1587731"/>
            <a:ext cx="5366419" cy="4502518"/>
          </a:xfrm>
          <a:prstGeom prst="rect">
            <a:avLst/>
          </a:prstGeom>
          <a:noFill/>
        </p:spPr>
        <p:txBody>
          <a:bodyPr wrap="square" anchor="t">
            <a:noAutofit/>
          </a:bodyPr>
          <a:lstStyle>
            <a:lvl1pPr marL="457200" marR="0" indent="-457200" algn="l" defTabSz="914400" rtl="0" eaLnBrk="1" fontAlgn="auto" latinLnBrk="0" hangingPunct="1">
              <a:lnSpc>
                <a:spcPct val="100000"/>
              </a:lnSpc>
              <a:spcBef>
                <a:spcPts val="100"/>
              </a:spcBef>
              <a:spcAft>
                <a:spcPts val="1200"/>
              </a:spcAft>
              <a:buClr>
                <a:schemeClr val="accent1"/>
              </a:buClr>
              <a:buSzTx/>
              <a:buFont typeface="+mj-lt"/>
              <a:buAutoNum type="arabicPeriod"/>
              <a:tabLst/>
              <a:defRPr lang="en-US" sz="2400" b="0" i="0" kern="1200" dirty="0">
                <a:solidFill>
                  <a:schemeClr val="tx1"/>
                </a:solidFill>
                <a:latin typeface="Calibri Light" panose="020F0302020204030204" pitchFamily="34" charset="0"/>
                <a:ea typeface="+mn-ea"/>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28352023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Content slide full picture">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49A29951-9C9E-DC40-AF79-1DB30AAE86D4}"/>
              </a:ext>
            </a:extLst>
          </p:cNvPr>
          <p:cNvSpPr>
            <a:spLocks noGrp="1"/>
          </p:cNvSpPr>
          <p:nvPr>
            <p:ph type="pic" sz="quarter" idx="10"/>
          </p:nvPr>
        </p:nvSpPr>
        <p:spPr>
          <a:xfrm>
            <a:off x="0" y="0"/>
            <a:ext cx="12192000" cy="6530009"/>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sp>
        <p:nvSpPr>
          <p:cNvPr id="5" name="Text Placeholder 4">
            <a:extLst>
              <a:ext uri="{FF2B5EF4-FFF2-40B4-BE49-F238E27FC236}">
                <a16:creationId xmlns:a16="http://schemas.microsoft.com/office/drawing/2014/main" id="{36205849-4EBB-E444-830B-B96C892DA206}"/>
              </a:ext>
            </a:extLst>
          </p:cNvPr>
          <p:cNvSpPr>
            <a:spLocks noGrp="1"/>
          </p:cNvSpPr>
          <p:nvPr>
            <p:ph type="body" sz="quarter" idx="12" hasCustomPrompt="1"/>
          </p:nvPr>
        </p:nvSpPr>
        <p:spPr>
          <a:xfrm>
            <a:off x="0" y="6242009"/>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3739803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Content slide 2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47626"/>
            <a:ext cx="5264136" cy="2651806"/>
          </a:xfrm>
          <a:prstGeom prst="rect">
            <a:avLst/>
          </a:prstGeom>
          <a:solidFill>
            <a:schemeClr val="bg1">
              <a:lumMod val="85000"/>
            </a:schemeClr>
          </a:solidFill>
        </p:spPr>
        <p:txBody>
          <a:bodyPr/>
          <a:lstStyle>
            <a:lvl1pPr marL="0" indent="0">
              <a:buNone/>
              <a:defRPr sz="1200"/>
            </a:lvl1pPr>
          </a:lstStyle>
          <a:p>
            <a:r>
              <a:rPr lang="en-GB"/>
              <a:t>Click icon to add picture</a:t>
            </a:r>
            <a:endParaRPr lang="en-US" dirty="0"/>
          </a:p>
        </p:txBody>
      </p:sp>
      <p:sp>
        <p:nvSpPr>
          <p:cNvPr id="12" name="Picture Placeholder 21">
            <a:extLst>
              <a:ext uri="{FF2B5EF4-FFF2-40B4-BE49-F238E27FC236}">
                <a16:creationId xmlns:a16="http://schemas.microsoft.com/office/drawing/2014/main" id="{CC54DE15-FB93-8C40-8853-A940207D983A}"/>
              </a:ext>
            </a:extLst>
          </p:cNvPr>
          <p:cNvSpPr>
            <a:spLocks noGrp="1"/>
          </p:cNvSpPr>
          <p:nvPr>
            <p:ph type="pic" sz="quarter" idx="12"/>
          </p:nvPr>
        </p:nvSpPr>
        <p:spPr>
          <a:xfrm>
            <a:off x="6461760" y="1547626"/>
            <a:ext cx="5159958" cy="2651806"/>
          </a:xfrm>
          <a:prstGeom prst="rect">
            <a:avLst/>
          </a:prstGeom>
          <a:solidFill>
            <a:schemeClr val="bg1">
              <a:lumMod val="85000"/>
            </a:schemeClr>
          </a:solidFill>
        </p:spPr>
        <p:txBody>
          <a:bodyPr/>
          <a:lstStyle>
            <a:lvl1pPr marL="0" indent="0">
              <a:buNone/>
              <a:defRPr sz="1200"/>
            </a:lvl1pPr>
          </a:lstStyle>
          <a:p>
            <a:r>
              <a:rPr lang="en-GB"/>
              <a:t>Click icon to add picture</a:t>
            </a:r>
            <a:endParaRPr lang="en-US" dirty="0"/>
          </a:p>
        </p:txBody>
      </p:sp>
      <p:sp>
        <p:nvSpPr>
          <p:cNvPr id="8" name="Text Placeholder 4">
            <a:extLst>
              <a:ext uri="{FF2B5EF4-FFF2-40B4-BE49-F238E27FC236}">
                <a16:creationId xmlns:a16="http://schemas.microsoft.com/office/drawing/2014/main" id="{79F9253B-C43E-4E4F-979C-22B6517C6483}"/>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9" name="Text Placeholder 4">
            <a:extLst>
              <a:ext uri="{FF2B5EF4-FFF2-40B4-BE49-F238E27FC236}">
                <a16:creationId xmlns:a16="http://schemas.microsoft.com/office/drawing/2014/main" id="{3A547D04-DFFA-2245-8A91-D5AF74C25457}"/>
              </a:ext>
            </a:extLst>
          </p:cNvPr>
          <p:cNvSpPr>
            <a:spLocks noGrp="1"/>
          </p:cNvSpPr>
          <p:nvPr>
            <p:ph type="body" sz="quarter" idx="16" hasCustomPrompt="1"/>
          </p:nvPr>
        </p:nvSpPr>
        <p:spPr>
          <a:xfrm>
            <a:off x="468000" y="4438023"/>
            <a:ext cx="5432468" cy="1599051"/>
          </a:xfrm>
          <a:prstGeom prst="rect">
            <a:avLst/>
          </a:prstGeom>
          <a:noFill/>
        </p:spPr>
        <p:txBody>
          <a:bodyPr wrap="square" anchor="t">
            <a:noAutofit/>
          </a:bodyPr>
          <a:lstStyle>
            <a:lvl1pPr marL="0" marR="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sz="20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
        <p:nvSpPr>
          <p:cNvPr id="10" name="Text Placeholder 4">
            <a:extLst>
              <a:ext uri="{FF2B5EF4-FFF2-40B4-BE49-F238E27FC236}">
                <a16:creationId xmlns:a16="http://schemas.microsoft.com/office/drawing/2014/main" id="{F08BC32B-9501-7246-87EA-F6AF757B4FBE}"/>
              </a:ext>
            </a:extLst>
          </p:cNvPr>
          <p:cNvSpPr>
            <a:spLocks noGrp="1"/>
          </p:cNvSpPr>
          <p:nvPr>
            <p:ph type="body" sz="quarter" idx="17" hasCustomPrompt="1"/>
          </p:nvPr>
        </p:nvSpPr>
        <p:spPr>
          <a:xfrm>
            <a:off x="6350757" y="4426508"/>
            <a:ext cx="5371276" cy="1599051"/>
          </a:xfrm>
          <a:prstGeom prst="rect">
            <a:avLst/>
          </a:prstGeom>
          <a:noFill/>
        </p:spPr>
        <p:txBody>
          <a:bodyPr wrap="square" anchor="t">
            <a:noAutofit/>
          </a:bodyPr>
          <a:lstStyle>
            <a:lvl1pPr marL="0" marR="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sz="20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Tree>
    <p:extLst>
      <p:ext uri="{BB962C8B-B14F-4D97-AF65-F5344CB8AC3E}">
        <p14:creationId xmlns:p14="http://schemas.microsoft.com/office/powerpoint/2010/main" val="810628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Content slide 3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69143"/>
            <a:ext cx="3436620" cy="2651806"/>
          </a:xfrm>
          <a:prstGeom prst="rect">
            <a:avLst/>
          </a:prstGeom>
          <a:solidFill>
            <a:schemeClr val="bg1">
              <a:lumMod val="85000"/>
            </a:schemeClr>
          </a:solidFill>
        </p:spPr>
        <p:txBody>
          <a:bodyPr/>
          <a:lstStyle>
            <a:lvl1pPr marL="0" indent="0">
              <a:buNone/>
              <a:defRPr sz="1200"/>
            </a:lvl1pPr>
          </a:lstStyle>
          <a:p>
            <a:r>
              <a:rPr lang="en-GB"/>
              <a:t>Click icon to add picture</a:t>
            </a:r>
            <a:endParaRPr lang="en-US" dirty="0"/>
          </a:p>
        </p:txBody>
      </p:sp>
      <p:sp>
        <p:nvSpPr>
          <p:cNvPr id="10" name="Picture Placeholder 21">
            <a:extLst>
              <a:ext uri="{FF2B5EF4-FFF2-40B4-BE49-F238E27FC236}">
                <a16:creationId xmlns:a16="http://schemas.microsoft.com/office/drawing/2014/main" id="{61AA7F59-F31D-904C-BEC6-2DD961C14FD9}"/>
              </a:ext>
            </a:extLst>
          </p:cNvPr>
          <p:cNvSpPr>
            <a:spLocks noGrp="1"/>
          </p:cNvSpPr>
          <p:nvPr>
            <p:ph type="pic" sz="quarter" idx="16"/>
          </p:nvPr>
        </p:nvSpPr>
        <p:spPr>
          <a:xfrm>
            <a:off x="4377690" y="1569143"/>
            <a:ext cx="3436620" cy="2651806"/>
          </a:xfrm>
          <a:prstGeom prst="rect">
            <a:avLst/>
          </a:prstGeom>
          <a:solidFill>
            <a:schemeClr val="bg1">
              <a:lumMod val="85000"/>
            </a:schemeClr>
          </a:solidFill>
        </p:spPr>
        <p:txBody>
          <a:bodyPr/>
          <a:lstStyle>
            <a:lvl1pPr marL="0" indent="0">
              <a:buNone/>
              <a:defRPr sz="1200"/>
            </a:lvl1pPr>
          </a:lstStyle>
          <a:p>
            <a:r>
              <a:rPr lang="en-GB"/>
              <a:t>Click icon to add picture</a:t>
            </a:r>
            <a:endParaRPr lang="en-US" dirty="0"/>
          </a:p>
        </p:txBody>
      </p:sp>
      <p:sp>
        <p:nvSpPr>
          <p:cNvPr id="11" name="Picture Placeholder 21">
            <a:extLst>
              <a:ext uri="{FF2B5EF4-FFF2-40B4-BE49-F238E27FC236}">
                <a16:creationId xmlns:a16="http://schemas.microsoft.com/office/drawing/2014/main" id="{3B587F68-13AF-2741-9409-F38E164F6C30}"/>
              </a:ext>
            </a:extLst>
          </p:cNvPr>
          <p:cNvSpPr>
            <a:spLocks noGrp="1"/>
          </p:cNvSpPr>
          <p:nvPr>
            <p:ph type="pic" sz="quarter" idx="17"/>
          </p:nvPr>
        </p:nvSpPr>
        <p:spPr>
          <a:xfrm>
            <a:off x="8185098" y="1569143"/>
            <a:ext cx="3436620" cy="2651806"/>
          </a:xfrm>
          <a:prstGeom prst="rect">
            <a:avLst/>
          </a:prstGeom>
          <a:solidFill>
            <a:schemeClr val="bg1">
              <a:lumMod val="85000"/>
            </a:schemeClr>
          </a:solidFill>
        </p:spPr>
        <p:txBody>
          <a:bodyPr/>
          <a:lstStyle>
            <a:lvl1pPr marL="0" indent="0">
              <a:buNone/>
              <a:defRPr sz="1200"/>
            </a:lvl1pPr>
          </a:lstStyle>
          <a:p>
            <a:r>
              <a:rPr lang="en-GB"/>
              <a:t>Click icon to add picture</a:t>
            </a:r>
            <a:endParaRPr lang="en-US" dirty="0"/>
          </a:p>
        </p:txBody>
      </p:sp>
      <p:sp>
        <p:nvSpPr>
          <p:cNvPr id="8" name="Text Placeholder 4">
            <a:extLst>
              <a:ext uri="{FF2B5EF4-FFF2-40B4-BE49-F238E27FC236}">
                <a16:creationId xmlns:a16="http://schemas.microsoft.com/office/drawing/2014/main" id="{66B30F3D-9085-5849-94FE-C8A7C4E05E77}"/>
              </a:ext>
            </a:extLst>
          </p:cNvPr>
          <p:cNvSpPr>
            <a:spLocks noGrp="1"/>
          </p:cNvSpPr>
          <p:nvPr>
            <p:ph type="body" sz="quarter" idx="19" hasCustomPrompt="1"/>
          </p:nvPr>
        </p:nvSpPr>
        <p:spPr>
          <a:xfrm>
            <a:off x="468000" y="4430454"/>
            <a:ext cx="3538902" cy="1599051"/>
          </a:xfrm>
          <a:prstGeom prst="rect">
            <a:avLst/>
          </a:prstGeom>
          <a:noFill/>
        </p:spPr>
        <p:txBody>
          <a:bodyPr wrap="square" anchor="t">
            <a:noAutofit/>
          </a:bodyPr>
          <a:lstStyle>
            <a:lvl1pPr marL="0" marR="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sz="20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
        <p:nvSpPr>
          <p:cNvPr id="15" name="Text Placeholder 4">
            <a:extLst>
              <a:ext uri="{FF2B5EF4-FFF2-40B4-BE49-F238E27FC236}">
                <a16:creationId xmlns:a16="http://schemas.microsoft.com/office/drawing/2014/main" id="{C4489746-7B21-7541-869A-4B7CAC2606E7}"/>
              </a:ext>
            </a:extLst>
          </p:cNvPr>
          <p:cNvSpPr>
            <a:spLocks noGrp="1"/>
          </p:cNvSpPr>
          <p:nvPr>
            <p:ph type="body" sz="quarter" idx="20" hasCustomPrompt="1"/>
          </p:nvPr>
        </p:nvSpPr>
        <p:spPr>
          <a:xfrm>
            <a:off x="4275408" y="4430454"/>
            <a:ext cx="3538902" cy="1599051"/>
          </a:xfrm>
          <a:prstGeom prst="rect">
            <a:avLst/>
          </a:prstGeom>
          <a:noFill/>
        </p:spPr>
        <p:txBody>
          <a:bodyPr wrap="square" anchor="t">
            <a:noAutofit/>
          </a:bodyPr>
          <a:lstStyle>
            <a:lvl1pPr marL="0" marR="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sz="20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
        <p:nvSpPr>
          <p:cNvPr id="16" name="Text Placeholder 4">
            <a:extLst>
              <a:ext uri="{FF2B5EF4-FFF2-40B4-BE49-F238E27FC236}">
                <a16:creationId xmlns:a16="http://schemas.microsoft.com/office/drawing/2014/main" id="{56F5EC13-F635-704A-8296-FBE80C6364CF}"/>
              </a:ext>
            </a:extLst>
          </p:cNvPr>
          <p:cNvSpPr>
            <a:spLocks noGrp="1"/>
          </p:cNvSpPr>
          <p:nvPr>
            <p:ph type="body" sz="quarter" idx="21" hasCustomPrompt="1"/>
          </p:nvPr>
        </p:nvSpPr>
        <p:spPr>
          <a:xfrm>
            <a:off x="8082815" y="4430454"/>
            <a:ext cx="3638129" cy="1599051"/>
          </a:xfrm>
          <a:prstGeom prst="rect">
            <a:avLst/>
          </a:prstGeom>
          <a:noFill/>
        </p:spPr>
        <p:txBody>
          <a:bodyPr wrap="square" anchor="t">
            <a:noAutofit/>
          </a:bodyPr>
          <a:lstStyle>
            <a:lvl1pPr marL="0" marR="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sz="20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
        <p:nvSpPr>
          <p:cNvPr id="12" name="Text Placeholder 4">
            <a:extLst>
              <a:ext uri="{FF2B5EF4-FFF2-40B4-BE49-F238E27FC236}">
                <a16:creationId xmlns:a16="http://schemas.microsoft.com/office/drawing/2014/main" id="{BEA4CF7E-B438-FC40-9E88-BB08B99E00F2}"/>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28800968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Content slide 4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69143"/>
            <a:ext cx="2600765" cy="2651806"/>
          </a:xfrm>
          <a:prstGeom prst="rect">
            <a:avLst/>
          </a:prstGeom>
          <a:solidFill>
            <a:schemeClr val="bg1">
              <a:lumMod val="85000"/>
            </a:schemeClr>
          </a:solidFill>
        </p:spPr>
        <p:txBody>
          <a:bodyPr/>
          <a:lstStyle>
            <a:lvl1pPr marL="0" indent="0">
              <a:buNone/>
              <a:defRPr sz="1200"/>
            </a:lvl1pPr>
          </a:lstStyle>
          <a:p>
            <a:r>
              <a:rPr lang="en-GB"/>
              <a:t>Click icon to add picture</a:t>
            </a:r>
            <a:endParaRPr lang="en-US" dirty="0"/>
          </a:p>
        </p:txBody>
      </p:sp>
      <p:sp>
        <p:nvSpPr>
          <p:cNvPr id="12" name="Picture Placeholder 21">
            <a:extLst>
              <a:ext uri="{FF2B5EF4-FFF2-40B4-BE49-F238E27FC236}">
                <a16:creationId xmlns:a16="http://schemas.microsoft.com/office/drawing/2014/main" id="{D06430DA-1952-4C4F-AC4E-5C962894DCEB}"/>
              </a:ext>
            </a:extLst>
          </p:cNvPr>
          <p:cNvSpPr>
            <a:spLocks noGrp="1"/>
          </p:cNvSpPr>
          <p:nvPr>
            <p:ph type="pic" sz="quarter" idx="18"/>
          </p:nvPr>
        </p:nvSpPr>
        <p:spPr>
          <a:xfrm>
            <a:off x="9020953" y="1569143"/>
            <a:ext cx="2600765" cy="2651806"/>
          </a:xfrm>
          <a:prstGeom prst="rect">
            <a:avLst/>
          </a:prstGeom>
          <a:solidFill>
            <a:schemeClr val="bg1">
              <a:lumMod val="85000"/>
            </a:schemeClr>
          </a:solidFill>
        </p:spPr>
        <p:txBody>
          <a:bodyPr/>
          <a:lstStyle>
            <a:lvl1pPr marL="0" indent="0">
              <a:buNone/>
              <a:defRPr sz="1200"/>
            </a:lvl1pPr>
          </a:lstStyle>
          <a:p>
            <a:r>
              <a:rPr lang="en-GB"/>
              <a:t>Click icon to add picture</a:t>
            </a:r>
            <a:endParaRPr lang="en-US" dirty="0"/>
          </a:p>
        </p:txBody>
      </p:sp>
      <p:sp>
        <p:nvSpPr>
          <p:cNvPr id="13" name="Picture Placeholder 21">
            <a:extLst>
              <a:ext uri="{FF2B5EF4-FFF2-40B4-BE49-F238E27FC236}">
                <a16:creationId xmlns:a16="http://schemas.microsoft.com/office/drawing/2014/main" id="{5F24692A-83B0-4A4C-BB14-F3F3B5C1881E}"/>
              </a:ext>
            </a:extLst>
          </p:cNvPr>
          <p:cNvSpPr>
            <a:spLocks noGrp="1"/>
          </p:cNvSpPr>
          <p:nvPr>
            <p:ph type="pic" sz="quarter" idx="19"/>
          </p:nvPr>
        </p:nvSpPr>
        <p:spPr>
          <a:xfrm>
            <a:off x="6204062" y="1569143"/>
            <a:ext cx="2600765" cy="2651806"/>
          </a:xfrm>
          <a:prstGeom prst="rect">
            <a:avLst/>
          </a:prstGeom>
          <a:solidFill>
            <a:schemeClr val="bg1">
              <a:lumMod val="85000"/>
            </a:schemeClr>
          </a:solidFill>
        </p:spPr>
        <p:txBody>
          <a:bodyPr/>
          <a:lstStyle>
            <a:lvl1pPr marL="0" indent="0">
              <a:buNone/>
              <a:defRPr sz="1200"/>
            </a:lvl1pPr>
          </a:lstStyle>
          <a:p>
            <a:r>
              <a:rPr lang="en-GB"/>
              <a:t>Click icon to add picture</a:t>
            </a:r>
            <a:endParaRPr lang="en-US" dirty="0"/>
          </a:p>
        </p:txBody>
      </p:sp>
      <p:sp>
        <p:nvSpPr>
          <p:cNvPr id="15" name="Picture Placeholder 21">
            <a:extLst>
              <a:ext uri="{FF2B5EF4-FFF2-40B4-BE49-F238E27FC236}">
                <a16:creationId xmlns:a16="http://schemas.microsoft.com/office/drawing/2014/main" id="{1D5BB862-F2CD-1340-9C87-53A2883F2A4C}"/>
              </a:ext>
            </a:extLst>
          </p:cNvPr>
          <p:cNvSpPr>
            <a:spLocks noGrp="1"/>
          </p:cNvSpPr>
          <p:nvPr>
            <p:ph type="pic" sz="quarter" idx="20"/>
          </p:nvPr>
        </p:nvSpPr>
        <p:spPr>
          <a:xfrm>
            <a:off x="3387172" y="1569143"/>
            <a:ext cx="2600765" cy="2651806"/>
          </a:xfrm>
          <a:prstGeom prst="rect">
            <a:avLst/>
          </a:prstGeom>
          <a:solidFill>
            <a:schemeClr val="bg1">
              <a:lumMod val="85000"/>
            </a:schemeClr>
          </a:solidFill>
        </p:spPr>
        <p:txBody>
          <a:bodyPr/>
          <a:lstStyle>
            <a:lvl1pPr marL="0" indent="0">
              <a:buNone/>
              <a:defRPr sz="1200"/>
            </a:lvl1pPr>
          </a:lstStyle>
          <a:p>
            <a:r>
              <a:rPr lang="en-GB"/>
              <a:t>Click icon to add picture</a:t>
            </a:r>
            <a:endParaRPr lang="en-US" dirty="0"/>
          </a:p>
        </p:txBody>
      </p:sp>
      <p:sp>
        <p:nvSpPr>
          <p:cNvPr id="9" name="Text Placeholder 4">
            <a:extLst>
              <a:ext uri="{FF2B5EF4-FFF2-40B4-BE49-F238E27FC236}">
                <a16:creationId xmlns:a16="http://schemas.microsoft.com/office/drawing/2014/main" id="{FE3138F0-2756-454C-891D-CC2A0D8D7EB9}"/>
              </a:ext>
            </a:extLst>
          </p:cNvPr>
          <p:cNvSpPr>
            <a:spLocks noGrp="1"/>
          </p:cNvSpPr>
          <p:nvPr>
            <p:ph type="body" sz="quarter" idx="22" hasCustomPrompt="1"/>
          </p:nvPr>
        </p:nvSpPr>
        <p:spPr>
          <a:xfrm>
            <a:off x="449542" y="4410311"/>
            <a:ext cx="2743021" cy="1599051"/>
          </a:xfrm>
          <a:prstGeom prst="rect">
            <a:avLst/>
          </a:prstGeom>
          <a:noFill/>
        </p:spPr>
        <p:txBody>
          <a:bodyPr wrap="square" anchor="t">
            <a:noAutofit/>
          </a:bodyPr>
          <a:lstStyle>
            <a:lvl1pPr marL="0" marR="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sz="20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
        <p:nvSpPr>
          <p:cNvPr id="16" name="Text Placeholder 4">
            <a:extLst>
              <a:ext uri="{FF2B5EF4-FFF2-40B4-BE49-F238E27FC236}">
                <a16:creationId xmlns:a16="http://schemas.microsoft.com/office/drawing/2014/main" id="{09432C36-1AE1-9040-B26D-605A2F3984E5}"/>
              </a:ext>
            </a:extLst>
          </p:cNvPr>
          <p:cNvSpPr>
            <a:spLocks noGrp="1"/>
          </p:cNvSpPr>
          <p:nvPr>
            <p:ph type="body" sz="quarter" idx="23" hasCustomPrompt="1"/>
          </p:nvPr>
        </p:nvSpPr>
        <p:spPr>
          <a:xfrm>
            <a:off x="3283769" y="4410310"/>
            <a:ext cx="2743021" cy="1599051"/>
          </a:xfrm>
          <a:prstGeom prst="rect">
            <a:avLst/>
          </a:prstGeom>
          <a:noFill/>
        </p:spPr>
        <p:txBody>
          <a:bodyPr wrap="square" anchor="t">
            <a:noAutofit/>
          </a:bodyPr>
          <a:lstStyle>
            <a:lvl1pPr marL="0" marR="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sz="20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
        <p:nvSpPr>
          <p:cNvPr id="17" name="Text Placeholder 4">
            <a:extLst>
              <a:ext uri="{FF2B5EF4-FFF2-40B4-BE49-F238E27FC236}">
                <a16:creationId xmlns:a16="http://schemas.microsoft.com/office/drawing/2014/main" id="{66F12619-DF1E-584C-AC18-7E40EADA3117}"/>
              </a:ext>
            </a:extLst>
          </p:cNvPr>
          <p:cNvSpPr>
            <a:spLocks noGrp="1"/>
          </p:cNvSpPr>
          <p:nvPr>
            <p:ph type="body" sz="quarter" idx="24" hasCustomPrompt="1"/>
          </p:nvPr>
        </p:nvSpPr>
        <p:spPr>
          <a:xfrm>
            <a:off x="6095015" y="4398174"/>
            <a:ext cx="2743021" cy="1599051"/>
          </a:xfrm>
          <a:prstGeom prst="rect">
            <a:avLst/>
          </a:prstGeom>
          <a:noFill/>
        </p:spPr>
        <p:txBody>
          <a:bodyPr wrap="square" anchor="t">
            <a:noAutofit/>
          </a:bodyPr>
          <a:lstStyle>
            <a:lvl1pPr marL="0" marR="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sz="20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
        <p:nvSpPr>
          <p:cNvPr id="19" name="Text Placeholder 4">
            <a:extLst>
              <a:ext uri="{FF2B5EF4-FFF2-40B4-BE49-F238E27FC236}">
                <a16:creationId xmlns:a16="http://schemas.microsoft.com/office/drawing/2014/main" id="{61399690-3BB8-0643-A93D-B76B2CF98CD6}"/>
              </a:ext>
            </a:extLst>
          </p:cNvPr>
          <p:cNvSpPr>
            <a:spLocks noGrp="1"/>
          </p:cNvSpPr>
          <p:nvPr>
            <p:ph type="body" sz="quarter" idx="25" hasCustomPrompt="1"/>
          </p:nvPr>
        </p:nvSpPr>
        <p:spPr>
          <a:xfrm>
            <a:off x="8917550" y="4396795"/>
            <a:ext cx="2743021" cy="1599051"/>
          </a:xfrm>
          <a:prstGeom prst="rect">
            <a:avLst/>
          </a:prstGeom>
          <a:noFill/>
        </p:spPr>
        <p:txBody>
          <a:bodyPr wrap="square" anchor="t">
            <a:noAutofit/>
          </a:bodyPr>
          <a:lstStyle>
            <a:lvl1pPr marL="0" marR="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sz="20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
        <p:nvSpPr>
          <p:cNvPr id="11" name="Text Placeholder 4">
            <a:extLst>
              <a:ext uri="{FF2B5EF4-FFF2-40B4-BE49-F238E27FC236}">
                <a16:creationId xmlns:a16="http://schemas.microsoft.com/office/drawing/2014/main" id="{689AB5D5-D523-BE4F-8C47-3B8702E0186F}"/>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28899699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slide vertical">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080094" y="1"/>
            <a:ext cx="6111906" cy="6519697"/>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9" y="490769"/>
            <a:ext cx="4849957" cy="610367"/>
          </a:xfrm>
          <a:prstGeom prst="rect">
            <a:avLst/>
          </a:prstGeom>
          <a:noFill/>
        </p:spPr>
        <p:txBody>
          <a:bodyPr wrap="square" tIns="90000" bIns="90000" anchor="t" anchorCtr="0">
            <a:normAutofit/>
          </a:bodyPr>
          <a:lstStyle>
            <a:lvl1pPr marL="0" indent="0">
              <a:buNone/>
              <a:defRPr sz="32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13" name="Text Placeholder 4">
            <a:extLst>
              <a:ext uri="{FF2B5EF4-FFF2-40B4-BE49-F238E27FC236}">
                <a16:creationId xmlns:a16="http://schemas.microsoft.com/office/drawing/2014/main" id="{11ECC9AA-4E4C-7640-8205-9CF32A66EB2C}"/>
              </a:ext>
            </a:extLst>
          </p:cNvPr>
          <p:cNvSpPr>
            <a:spLocks noGrp="1"/>
          </p:cNvSpPr>
          <p:nvPr>
            <p:ph type="body" sz="quarter" idx="13" hasCustomPrompt="1"/>
          </p:nvPr>
        </p:nvSpPr>
        <p:spPr>
          <a:xfrm>
            <a:off x="467999" y="1154997"/>
            <a:ext cx="4849957" cy="4747040"/>
          </a:xfrm>
          <a:prstGeom prst="rect">
            <a:avLst/>
          </a:prstGeom>
          <a:noFill/>
        </p:spPr>
        <p:txBody>
          <a:bodyPr wrap="square" anchor="ctr">
            <a:noAutofit/>
          </a:bodyPr>
          <a:lstStyle>
            <a:lvl1pPr marL="0" marR="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sz="24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
        <p:nvSpPr>
          <p:cNvPr id="6" name="Text Placeholder 4">
            <a:extLst>
              <a:ext uri="{FF2B5EF4-FFF2-40B4-BE49-F238E27FC236}">
                <a16:creationId xmlns:a16="http://schemas.microsoft.com/office/drawing/2014/main" id="{01F662A4-3F2A-3544-A042-7233337DCD74}"/>
              </a:ext>
            </a:extLst>
          </p:cNvPr>
          <p:cNvSpPr>
            <a:spLocks noGrp="1"/>
          </p:cNvSpPr>
          <p:nvPr>
            <p:ph type="body" sz="quarter" idx="12" hasCustomPrompt="1"/>
          </p:nvPr>
        </p:nvSpPr>
        <p:spPr>
          <a:xfrm>
            <a:off x="6080092" y="6231698"/>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2611786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White Cover without Subtitle">
    <p:spTree>
      <p:nvGrpSpPr>
        <p:cNvPr id="1" name=""/>
        <p:cNvGrpSpPr/>
        <p:nvPr/>
      </p:nvGrpSpPr>
      <p:grpSpPr>
        <a:xfrm>
          <a:off x="0" y="0"/>
          <a:ext cx="0" cy="0"/>
          <a:chOff x="0" y="0"/>
          <a:chExt cx="0" cy="0"/>
        </a:xfrm>
      </p:grpSpPr>
      <p:sp>
        <p:nvSpPr>
          <p:cNvPr id="3" name="Rechteck 5">
            <a:extLst>
              <a:ext uri="{FF2B5EF4-FFF2-40B4-BE49-F238E27FC236}">
                <a16:creationId xmlns:a16="http://schemas.microsoft.com/office/drawing/2014/main" id="{D44EA15E-9985-CA45-B167-65CE76430BE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rgbClr val="404648"/>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accent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20.04.21</a:t>
            </a:r>
          </a:p>
        </p:txBody>
      </p:sp>
      <p:sp>
        <p:nvSpPr>
          <p:cNvPr id="7" name="Text Placeholder 4">
            <a:extLst>
              <a:ext uri="{FF2B5EF4-FFF2-40B4-BE49-F238E27FC236}">
                <a16:creationId xmlns:a16="http://schemas.microsoft.com/office/drawing/2014/main" id="{6068C8FD-3013-A14D-A47C-4731F8E38B42}"/>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u="sng">
                <a:solidFill>
                  <a:schemeClr val="accent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pic>
        <p:nvPicPr>
          <p:cNvPr id="8" name="Immagine 7">
            <a:extLst>
              <a:ext uri="{FF2B5EF4-FFF2-40B4-BE49-F238E27FC236}">
                <a16:creationId xmlns:a16="http://schemas.microsoft.com/office/drawing/2014/main" id="{132FE1F5-AE16-0044-AAA2-726E37805DBE}"/>
              </a:ext>
            </a:extLst>
          </p:cNvPr>
          <p:cNvPicPr>
            <a:picLocks noChangeAspect="1"/>
          </p:cNvPicPr>
          <p:nvPr/>
        </p:nvPicPr>
        <p:blipFill>
          <a:blip r:embed="rId2"/>
          <a:stretch>
            <a:fillRect/>
          </a:stretch>
        </p:blipFill>
        <p:spPr>
          <a:xfrm>
            <a:off x="656780" y="1010956"/>
            <a:ext cx="1692038" cy="655474"/>
          </a:xfrm>
          <a:prstGeom prst="rect">
            <a:avLst/>
          </a:prstGeom>
        </p:spPr>
      </p:pic>
    </p:spTree>
    <p:extLst>
      <p:ext uri="{BB962C8B-B14F-4D97-AF65-F5344CB8AC3E}">
        <p14:creationId xmlns:p14="http://schemas.microsoft.com/office/powerpoint/2010/main" val="34728984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slide full picture with 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51DADE-4F7A-D247-A101-6C7ABEB012E1}"/>
              </a:ext>
            </a:extLst>
          </p:cNvPr>
          <p:cNvSpPr>
            <a:spLocks noGrp="1"/>
          </p:cNvSpPr>
          <p:nvPr>
            <p:ph type="body" sz="quarter" idx="11" hasCustomPrompt="1"/>
          </p:nvPr>
        </p:nvSpPr>
        <p:spPr>
          <a:xfrm>
            <a:off x="467999" y="490769"/>
            <a:ext cx="11252945" cy="610367"/>
          </a:xfrm>
          <a:prstGeom prst="rect">
            <a:avLst/>
          </a:prstGeom>
          <a:noFill/>
        </p:spPr>
        <p:txBody>
          <a:bodyPr wrap="square" lIns="90000" tIns="90000" bIns="90000" anchor="t" anchorCtr="0">
            <a:normAutofit/>
          </a:bodyPr>
          <a:lstStyle>
            <a:lvl1pPr marL="0" indent="0">
              <a:buNone/>
              <a:defRPr sz="32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7" name="Picture Placeholder 7">
            <a:extLst>
              <a:ext uri="{FF2B5EF4-FFF2-40B4-BE49-F238E27FC236}">
                <a16:creationId xmlns:a16="http://schemas.microsoft.com/office/drawing/2014/main" id="{DC00F457-CF8D-EE47-A30D-89ED0EAE1215}"/>
              </a:ext>
            </a:extLst>
          </p:cNvPr>
          <p:cNvSpPr>
            <a:spLocks noGrp="1"/>
          </p:cNvSpPr>
          <p:nvPr>
            <p:ph type="pic" sz="quarter" idx="10"/>
          </p:nvPr>
        </p:nvSpPr>
        <p:spPr>
          <a:xfrm>
            <a:off x="0" y="1588576"/>
            <a:ext cx="12192000" cy="4941433"/>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sp>
        <p:nvSpPr>
          <p:cNvPr id="9" name="Text Placeholder 4">
            <a:extLst>
              <a:ext uri="{FF2B5EF4-FFF2-40B4-BE49-F238E27FC236}">
                <a16:creationId xmlns:a16="http://schemas.microsoft.com/office/drawing/2014/main" id="{D8E28282-27AB-DA42-BE93-12AE33D0E1A7}"/>
              </a:ext>
            </a:extLst>
          </p:cNvPr>
          <p:cNvSpPr>
            <a:spLocks noGrp="1"/>
          </p:cNvSpPr>
          <p:nvPr>
            <p:ph type="body" sz="quarter" idx="12" hasCustomPrompt="1"/>
          </p:nvPr>
        </p:nvSpPr>
        <p:spPr>
          <a:xfrm>
            <a:off x="0" y="6242009"/>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38788225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slide horizontal with 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9" y="490769"/>
            <a:ext cx="11252945" cy="610367"/>
          </a:xfrm>
          <a:prstGeom prst="rect">
            <a:avLst/>
          </a:prstGeom>
          <a:noFill/>
        </p:spPr>
        <p:txBody>
          <a:bodyPr wrap="square" lIns="90000" tIns="90000" bIns="90000" anchor="t" anchorCtr="0">
            <a:normAutofit/>
          </a:bodyPr>
          <a:lstStyle>
            <a:lvl1pPr marL="0" indent="0">
              <a:buNone/>
              <a:defRPr sz="32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13" name="Text Placeholder 4">
            <a:extLst>
              <a:ext uri="{FF2B5EF4-FFF2-40B4-BE49-F238E27FC236}">
                <a16:creationId xmlns:a16="http://schemas.microsoft.com/office/drawing/2014/main" id="{11ECC9AA-4E4C-7640-8205-9CF32A66EB2C}"/>
              </a:ext>
            </a:extLst>
          </p:cNvPr>
          <p:cNvSpPr>
            <a:spLocks noGrp="1"/>
          </p:cNvSpPr>
          <p:nvPr>
            <p:ph type="body" sz="quarter" idx="13" hasCustomPrompt="1"/>
          </p:nvPr>
        </p:nvSpPr>
        <p:spPr>
          <a:xfrm>
            <a:off x="467999" y="1154997"/>
            <a:ext cx="11252945" cy="821037"/>
          </a:xfrm>
          <a:prstGeom prst="rect">
            <a:avLst/>
          </a:prstGeom>
          <a:noFill/>
        </p:spPr>
        <p:txBody>
          <a:bodyPr wrap="square" anchor="t">
            <a:noAutofit/>
          </a:bodyPr>
          <a:lstStyle>
            <a:lvl1pPr marL="0" marR="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sz="24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
        <p:nvSpPr>
          <p:cNvPr id="7" name="Picture Placeholder 7">
            <a:extLst>
              <a:ext uri="{FF2B5EF4-FFF2-40B4-BE49-F238E27FC236}">
                <a16:creationId xmlns:a16="http://schemas.microsoft.com/office/drawing/2014/main" id="{DEF0176C-AFED-F34F-8DA2-AF5ADC468A6C}"/>
              </a:ext>
            </a:extLst>
          </p:cNvPr>
          <p:cNvSpPr>
            <a:spLocks noGrp="1"/>
          </p:cNvSpPr>
          <p:nvPr>
            <p:ph type="pic" sz="quarter" idx="10"/>
          </p:nvPr>
        </p:nvSpPr>
        <p:spPr>
          <a:xfrm>
            <a:off x="0" y="2354271"/>
            <a:ext cx="12192000" cy="4175738"/>
          </a:xfrm>
          <a:prstGeom prst="rect">
            <a:avLst/>
          </a:prstGeom>
          <a:solidFill>
            <a:schemeClr val="bg1">
              <a:lumMod val="85000"/>
            </a:schemeClr>
          </a:solidFill>
        </p:spPr>
        <p:txBody>
          <a:bodyPr/>
          <a:lstStyle>
            <a:lvl1pPr marL="0" indent="0">
              <a:buFontTx/>
              <a:buNone/>
              <a:defRPr sz="1400"/>
            </a:lvl1pPr>
          </a:lstStyle>
          <a:p>
            <a:r>
              <a:rPr lang="en-GB"/>
              <a:t>Click icon to add picture</a:t>
            </a:r>
            <a:endParaRPr lang="en-US" dirty="0"/>
          </a:p>
        </p:txBody>
      </p:sp>
      <p:sp>
        <p:nvSpPr>
          <p:cNvPr id="9" name="Text Placeholder 4">
            <a:extLst>
              <a:ext uri="{FF2B5EF4-FFF2-40B4-BE49-F238E27FC236}">
                <a16:creationId xmlns:a16="http://schemas.microsoft.com/office/drawing/2014/main" id="{16165009-DB62-3D4C-9808-AD8435781CDC}"/>
              </a:ext>
            </a:extLst>
          </p:cNvPr>
          <p:cNvSpPr>
            <a:spLocks noGrp="1"/>
          </p:cNvSpPr>
          <p:nvPr>
            <p:ph type="body" sz="quarter" idx="12" hasCustomPrompt="1"/>
          </p:nvPr>
        </p:nvSpPr>
        <p:spPr>
          <a:xfrm>
            <a:off x="0" y="6242009"/>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42917986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slide horizontal tex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E5EB02A7-4B63-2A47-BBBC-2B34E777C17C}"/>
              </a:ext>
            </a:extLst>
          </p:cNvPr>
          <p:cNvSpPr>
            <a:spLocks noGrp="1"/>
          </p:cNvSpPr>
          <p:nvPr>
            <p:ph type="pic" sz="quarter" idx="10"/>
          </p:nvPr>
        </p:nvSpPr>
        <p:spPr>
          <a:xfrm>
            <a:off x="0" y="2517328"/>
            <a:ext cx="12192000" cy="3993903"/>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sp>
        <p:nvSpPr>
          <p:cNvPr id="13" name="Text Placeholder 4">
            <a:extLst>
              <a:ext uri="{FF2B5EF4-FFF2-40B4-BE49-F238E27FC236}">
                <a16:creationId xmlns:a16="http://schemas.microsoft.com/office/drawing/2014/main" id="{11ECC9AA-4E4C-7640-8205-9CF32A66EB2C}"/>
              </a:ext>
            </a:extLst>
          </p:cNvPr>
          <p:cNvSpPr>
            <a:spLocks noGrp="1"/>
          </p:cNvSpPr>
          <p:nvPr>
            <p:ph type="body" sz="quarter" idx="13" hasCustomPrompt="1"/>
          </p:nvPr>
        </p:nvSpPr>
        <p:spPr>
          <a:xfrm>
            <a:off x="467999" y="407325"/>
            <a:ext cx="11252945" cy="1795548"/>
          </a:xfrm>
          <a:prstGeom prst="rect">
            <a:avLst/>
          </a:prstGeom>
          <a:noFill/>
        </p:spPr>
        <p:txBody>
          <a:bodyPr wrap="square" anchor="t">
            <a:noAutofit/>
          </a:bodyPr>
          <a:lstStyle>
            <a:lvl1pPr marL="0" marR="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sz="24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marL="0" marR="0" lvl="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a:pPr>
            <a:r>
              <a:rPr lang="en-US" dirty="0"/>
              <a:t>Edit text</a:t>
            </a:r>
          </a:p>
          <a:p>
            <a:pPr marL="0" marR="0" lvl="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a:pPr>
            <a:r>
              <a:rPr lang="en-US" dirty="0"/>
              <a:t>Edit text</a:t>
            </a:r>
          </a:p>
          <a:p>
            <a:pPr marL="0" marR="0" lvl="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a:pPr>
            <a:r>
              <a:rPr lang="en-US" dirty="0"/>
              <a:t>Edit text</a:t>
            </a:r>
          </a:p>
        </p:txBody>
      </p:sp>
      <p:sp>
        <p:nvSpPr>
          <p:cNvPr id="5" name="Text Placeholder 4">
            <a:extLst>
              <a:ext uri="{FF2B5EF4-FFF2-40B4-BE49-F238E27FC236}">
                <a16:creationId xmlns:a16="http://schemas.microsoft.com/office/drawing/2014/main" id="{A66DE073-2459-8A4D-814B-24E1C134D239}"/>
              </a:ext>
            </a:extLst>
          </p:cNvPr>
          <p:cNvSpPr>
            <a:spLocks noGrp="1"/>
          </p:cNvSpPr>
          <p:nvPr>
            <p:ph type="body" sz="quarter" idx="12" hasCustomPrompt="1"/>
          </p:nvPr>
        </p:nvSpPr>
        <p:spPr>
          <a:xfrm>
            <a:off x="0" y="6223231"/>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31098727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slide full">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8" y="490769"/>
            <a:ext cx="11252947" cy="610367"/>
          </a:xfrm>
          <a:prstGeom prst="rect">
            <a:avLst/>
          </a:prstGeom>
          <a:noFill/>
        </p:spPr>
        <p:txBody>
          <a:bodyPr wrap="square" lIns="90000" tIns="90000" rIns="90000" bIns="90000" anchor="t" anchorCtr="0">
            <a:noAutofit/>
          </a:bodyPr>
          <a:lstStyle>
            <a:lvl1pPr marL="0" indent="0">
              <a:buNone/>
              <a:defRPr sz="4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4" name="Text Placeholder 4">
            <a:extLst>
              <a:ext uri="{FF2B5EF4-FFF2-40B4-BE49-F238E27FC236}">
                <a16:creationId xmlns:a16="http://schemas.microsoft.com/office/drawing/2014/main" id="{FFB17EB5-B861-9547-BC46-D7ACF54414C0}"/>
              </a:ext>
            </a:extLst>
          </p:cNvPr>
          <p:cNvSpPr>
            <a:spLocks noGrp="1"/>
          </p:cNvSpPr>
          <p:nvPr>
            <p:ph type="body" sz="quarter" idx="13" hasCustomPrompt="1"/>
          </p:nvPr>
        </p:nvSpPr>
        <p:spPr>
          <a:xfrm>
            <a:off x="467999" y="1154997"/>
            <a:ext cx="11252945" cy="4897933"/>
          </a:xfrm>
          <a:prstGeom prst="rect">
            <a:avLst/>
          </a:prstGeom>
          <a:noFill/>
        </p:spPr>
        <p:txBody>
          <a:bodyPr wrap="square" anchor="ctr">
            <a:noAutofit/>
          </a:bodyPr>
          <a:lstStyle>
            <a:lvl1pPr marL="0" marR="0" indent="0" algn="l" defTabSz="914400" rtl="0" eaLnBrk="1" fontAlgn="auto" latinLnBrk="0" hangingPunct="1">
              <a:lnSpc>
                <a:spcPts val="3600"/>
              </a:lnSpc>
              <a:spcBef>
                <a:spcPts val="0"/>
              </a:spcBef>
              <a:spcAft>
                <a:spcPts val="0"/>
              </a:spcAft>
              <a:buClrTx/>
              <a:buSzTx/>
              <a:buFont typeface="Arial" panose="020B0604020202020204" pitchFamily="34" charset="0"/>
              <a:buNone/>
              <a:tabLst/>
              <a:defRPr sz="32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Tree>
    <p:extLst>
      <p:ext uri="{BB962C8B-B14F-4D97-AF65-F5344CB8AC3E}">
        <p14:creationId xmlns:p14="http://schemas.microsoft.com/office/powerpoint/2010/main" val="30899094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ext 1">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BA44FD37-3491-B94F-8715-8D54316F66E0}"/>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17639169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ext 2">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00BD64A9-F6A3-C742-9D6B-F07936A38699}"/>
              </a:ext>
            </a:extLst>
          </p:cNvPr>
          <p:cNvSpPr>
            <a:spLocks noGrp="1"/>
          </p:cNvSpPr>
          <p:nvPr>
            <p:ph type="body" sz="quarter" idx="13" hasCustomPrompt="1"/>
          </p:nvPr>
        </p:nvSpPr>
        <p:spPr>
          <a:xfrm>
            <a:off x="467999" y="1101136"/>
            <a:ext cx="11254033" cy="808947"/>
          </a:xfrm>
          <a:prstGeom prst="rect">
            <a:avLst/>
          </a:prstGeom>
          <a:noFill/>
        </p:spPr>
        <p:txBody>
          <a:bodyPr wrap="square" anchor="t">
            <a:noAutofit/>
          </a:bodyPr>
          <a:lstStyle>
            <a:lvl1pPr marL="0" marR="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sz="2400" b="0">
                <a:solidFill>
                  <a:schemeClr val="accent3"/>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a:t>
            </a:r>
          </a:p>
          <a:p>
            <a:pPr lvl="0"/>
            <a:endParaRPr lang="en-US" dirty="0"/>
          </a:p>
        </p:txBody>
      </p:sp>
      <p:sp>
        <p:nvSpPr>
          <p:cNvPr id="6" name="Text Placeholder 4">
            <a:extLst>
              <a:ext uri="{FF2B5EF4-FFF2-40B4-BE49-F238E27FC236}">
                <a16:creationId xmlns:a16="http://schemas.microsoft.com/office/drawing/2014/main" id="{7C85FEB1-A2B5-7F44-9E56-CD38965356A3}"/>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37167703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xt 3">
    <p:bg>
      <p:bgPr>
        <a:solidFill>
          <a:schemeClr val="bg1">
            <a:alpha val="60000"/>
          </a:schemeClr>
        </a:solidFill>
        <a:effectLst/>
      </p:bgPr>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C16A1DF1-41E6-0543-81B7-8DA36768C82B}"/>
              </a:ext>
            </a:extLst>
          </p:cNvPr>
          <p:cNvSpPr>
            <a:spLocks noGrp="1"/>
          </p:cNvSpPr>
          <p:nvPr>
            <p:ph type="body" sz="quarter" idx="24" hasCustomPrompt="1"/>
          </p:nvPr>
        </p:nvSpPr>
        <p:spPr>
          <a:xfrm>
            <a:off x="467998" y="2129788"/>
            <a:ext cx="7242409" cy="3900036"/>
          </a:xfrm>
          <a:prstGeom prst="rect">
            <a:avLst/>
          </a:prstGeom>
          <a:noFill/>
        </p:spPr>
        <p:txBody>
          <a:bodyPr wrap="square" anchor="t">
            <a:noAutofit/>
          </a:bodyPr>
          <a:lstStyle>
            <a:lvl1pPr marL="0" marR="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sz="24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
        <p:nvSpPr>
          <p:cNvPr id="5" name="Text Placeholder 4">
            <a:extLst>
              <a:ext uri="{FF2B5EF4-FFF2-40B4-BE49-F238E27FC236}">
                <a16:creationId xmlns:a16="http://schemas.microsoft.com/office/drawing/2014/main" id="{24266B04-8C37-7B41-B520-7D3DA92D556D}"/>
              </a:ext>
            </a:extLst>
          </p:cNvPr>
          <p:cNvSpPr>
            <a:spLocks noGrp="1"/>
          </p:cNvSpPr>
          <p:nvPr>
            <p:ph type="body" sz="quarter" idx="11" hasCustomPrompt="1"/>
          </p:nvPr>
        </p:nvSpPr>
        <p:spPr>
          <a:xfrm>
            <a:off x="467998" y="490769"/>
            <a:ext cx="11252947" cy="610367"/>
          </a:xfrm>
          <a:prstGeom prst="rect">
            <a:avLst/>
          </a:prstGeom>
          <a:noFill/>
        </p:spPr>
        <p:txBody>
          <a:bodyPr wrap="square" lIns="90000" tIns="90000" rIns="90000" bIns="90000" anchor="t" anchorCtr="0">
            <a:noAutofit/>
          </a:bodyPr>
          <a:lstStyle>
            <a:lvl1pPr marL="0" indent="0">
              <a:buNone/>
              <a:defRPr sz="4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7" name="Text Placeholder 4">
            <a:extLst>
              <a:ext uri="{FF2B5EF4-FFF2-40B4-BE49-F238E27FC236}">
                <a16:creationId xmlns:a16="http://schemas.microsoft.com/office/drawing/2014/main" id="{68D132C3-9F28-9E43-9F8B-DF74EB799727}"/>
              </a:ext>
            </a:extLst>
          </p:cNvPr>
          <p:cNvSpPr>
            <a:spLocks noGrp="1"/>
          </p:cNvSpPr>
          <p:nvPr>
            <p:ph type="body" sz="quarter" idx="13" hasCustomPrompt="1"/>
          </p:nvPr>
        </p:nvSpPr>
        <p:spPr>
          <a:xfrm>
            <a:off x="467999" y="1101136"/>
            <a:ext cx="11254033" cy="808947"/>
          </a:xfrm>
          <a:prstGeom prst="rect">
            <a:avLst/>
          </a:prstGeom>
          <a:noFill/>
        </p:spPr>
        <p:txBody>
          <a:bodyPr wrap="square" anchor="t">
            <a:noAutofit/>
          </a:bodyPr>
          <a:lstStyle>
            <a:lvl1pPr marL="0" marR="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sz="2400" b="0">
                <a:solidFill>
                  <a:schemeClr val="accent3"/>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a:t>
            </a:r>
          </a:p>
          <a:p>
            <a:pPr lvl="0"/>
            <a:endParaRPr lang="en-US" dirty="0"/>
          </a:p>
        </p:txBody>
      </p:sp>
    </p:spTree>
    <p:extLst>
      <p:ext uri="{BB962C8B-B14F-4D97-AF65-F5344CB8AC3E}">
        <p14:creationId xmlns:p14="http://schemas.microsoft.com/office/powerpoint/2010/main" val="13375245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ext and caption">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56215449-864B-9443-8318-C9BB776004C9}"/>
              </a:ext>
            </a:extLst>
          </p:cNvPr>
          <p:cNvSpPr>
            <a:spLocks noGrp="1"/>
          </p:cNvSpPr>
          <p:nvPr>
            <p:ph type="body" sz="quarter" idx="13" hasCustomPrompt="1"/>
          </p:nvPr>
        </p:nvSpPr>
        <p:spPr>
          <a:xfrm>
            <a:off x="467999" y="407325"/>
            <a:ext cx="7064177" cy="5420038"/>
          </a:xfrm>
          <a:prstGeom prst="rect">
            <a:avLst/>
          </a:prstGeom>
          <a:noFill/>
        </p:spPr>
        <p:txBody>
          <a:bodyPr wrap="square" anchor="t">
            <a:noAutofit/>
          </a:bodyPr>
          <a:lstStyle>
            <a:lvl1pPr marL="0" marR="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sz="24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a:p>
            <a:pPr lvl="0"/>
            <a:endParaRPr lang="en-US" dirty="0"/>
          </a:p>
        </p:txBody>
      </p:sp>
    </p:spTree>
    <p:extLst>
      <p:ext uri="{BB962C8B-B14F-4D97-AF65-F5344CB8AC3E}">
        <p14:creationId xmlns:p14="http://schemas.microsoft.com/office/powerpoint/2010/main" val="30107215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4518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acts and picture">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EA5D3253-0B38-A344-BCAA-E9D7292B7B03}"/>
              </a:ext>
            </a:extLst>
          </p:cNvPr>
          <p:cNvSpPr>
            <a:spLocks noGrp="1"/>
          </p:cNvSpPr>
          <p:nvPr>
            <p:ph type="body" sz="quarter" idx="10" hasCustomPrompt="1"/>
          </p:nvPr>
        </p:nvSpPr>
        <p:spPr>
          <a:xfrm>
            <a:off x="475616" y="1285084"/>
            <a:ext cx="4011386" cy="1631216"/>
          </a:xfrm>
          <a:prstGeom prst="rect">
            <a:avLst/>
          </a:prstGeom>
        </p:spPr>
        <p:txBody>
          <a:bodyPr/>
          <a:lstStyle>
            <a:lvl1pPr marL="0" indent="0">
              <a:lnSpc>
                <a:spcPct val="100000"/>
              </a:lnSpc>
              <a:spcBef>
                <a:spcPts val="0"/>
              </a:spcBef>
              <a:buNone/>
              <a:defRPr sz="4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a:t>
            </a:r>
          </a:p>
        </p:txBody>
      </p:sp>
      <p:sp>
        <p:nvSpPr>
          <p:cNvPr id="5" name="Text Placeholder 4">
            <a:extLst>
              <a:ext uri="{FF2B5EF4-FFF2-40B4-BE49-F238E27FC236}">
                <a16:creationId xmlns:a16="http://schemas.microsoft.com/office/drawing/2014/main" id="{041A4BB6-95F5-C149-8AA5-2EC736A174C5}"/>
              </a:ext>
            </a:extLst>
          </p:cNvPr>
          <p:cNvSpPr>
            <a:spLocks noGrp="1"/>
          </p:cNvSpPr>
          <p:nvPr>
            <p:ph type="body" sz="quarter" idx="11" hasCustomPrompt="1"/>
          </p:nvPr>
        </p:nvSpPr>
        <p:spPr>
          <a:xfrm>
            <a:off x="475616" y="3070887"/>
            <a:ext cx="4019271" cy="391887"/>
          </a:xfrm>
          <a:prstGeom prst="rect">
            <a:avLst/>
          </a:prstGeom>
        </p:spPr>
        <p:txBody>
          <a:bodyPr/>
          <a:lstStyle>
            <a:lvl1pPr marL="0" indent="0">
              <a:buNone/>
              <a:defRPr sz="2400" b="1">
                <a:solidFill>
                  <a:schemeClr val="tx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B9CCE29B-D8C8-5443-A06E-B625C2FA422A}"/>
              </a:ext>
            </a:extLst>
          </p:cNvPr>
          <p:cNvSpPr>
            <a:spLocks noGrp="1"/>
          </p:cNvSpPr>
          <p:nvPr>
            <p:ph type="body" sz="quarter" idx="12" hasCustomPrompt="1"/>
          </p:nvPr>
        </p:nvSpPr>
        <p:spPr>
          <a:xfrm>
            <a:off x="475616" y="3462774"/>
            <a:ext cx="4011387" cy="1077218"/>
          </a:xfrm>
          <a:prstGeom prst="rect">
            <a:avLst/>
          </a:prstGeom>
        </p:spPr>
        <p:txBody>
          <a:bodyPr/>
          <a:lstStyle>
            <a:lvl1pPr marL="0" indent="0">
              <a:lnSpc>
                <a:spcPct val="100000"/>
              </a:lnSpc>
              <a:spcBef>
                <a:spcPts val="0"/>
              </a:spcBef>
              <a:spcAft>
                <a:spcPts val="0"/>
              </a:spcAft>
              <a:buNone/>
              <a:defRPr sz="20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err="1"/>
              <a:t>Istituto</a:t>
            </a:r>
            <a:r>
              <a:rPr lang="en-US" dirty="0"/>
              <a:t> di </a:t>
            </a:r>
            <a:r>
              <a:rPr lang="en-US" dirty="0" err="1"/>
              <a:t>Biomedicina</a:t>
            </a:r>
            <a:endParaRPr lang="en-US" dirty="0"/>
          </a:p>
          <a:p>
            <a:pPr lvl="0"/>
            <a:r>
              <a:rPr lang="en-US" dirty="0" err="1"/>
              <a:t>chris@eurac.edu</a:t>
            </a:r>
            <a:endParaRPr lang="en-US" dirty="0"/>
          </a:p>
        </p:txBody>
      </p:sp>
      <p:sp>
        <p:nvSpPr>
          <p:cNvPr id="12" name="TextBox 6">
            <a:extLst>
              <a:ext uri="{FF2B5EF4-FFF2-40B4-BE49-F238E27FC236}">
                <a16:creationId xmlns:a16="http://schemas.microsoft.com/office/drawing/2014/main" id="{25C2E3AF-A08C-0048-A93B-611655D0CC7B}"/>
              </a:ext>
            </a:extLst>
          </p:cNvPr>
          <p:cNvSpPr txBox="1"/>
          <p:nvPr/>
        </p:nvSpPr>
        <p:spPr>
          <a:xfrm>
            <a:off x="475616" y="5274522"/>
            <a:ext cx="4019271" cy="584775"/>
          </a:xfrm>
          <a:prstGeom prst="rect">
            <a:avLst/>
          </a:prstGeom>
          <a:noFill/>
        </p:spPr>
        <p:txBody>
          <a:bodyPr wrap="square" rtlCol="0" anchor="b">
            <a:spAutoFit/>
          </a:bodyPr>
          <a:lstStyle/>
          <a:p>
            <a:r>
              <a:rPr lang="en-US" sz="3200" b="1" u="none" dirty="0" err="1">
                <a:solidFill>
                  <a:schemeClr val="tx1"/>
                </a:solidFill>
                <a:ea typeface="Open Sans" panose="020B0606030504020204" pitchFamily="34" charset="0"/>
                <a:cs typeface="Open Sans" panose="020B0606030504020204" pitchFamily="34" charset="0"/>
              </a:rPr>
              <a:t>www.chris.eurac.edu</a:t>
            </a:r>
            <a:endParaRPr lang="en-US" sz="3200" b="1" u="none" dirty="0">
              <a:solidFill>
                <a:schemeClr val="tx1"/>
              </a:solidFill>
              <a:ea typeface="Open Sans" panose="020B0606030504020204" pitchFamily="34" charset="0"/>
              <a:cs typeface="Open Sans" panose="020B0606030504020204" pitchFamily="34" charset="0"/>
            </a:endParaRPr>
          </a:p>
        </p:txBody>
      </p:sp>
      <p:sp>
        <p:nvSpPr>
          <p:cNvPr id="7" name="Picture Placeholder 7">
            <a:extLst>
              <a:ext uri="{FF2B5EF4-FFF2-40B4-BE49-F238E27FC236}">
                <a16:creationId xmlns:a16="http://schemas.microsoft.com/office/drawing/2014/main" id="{D09B9E67-4D9E-294D-9D5E-D1606A070FB3}"/>
              </a:ext>
            </a:extLst>
          </p:cNvPr>
          <p:cNvSpPr>
            <a:spLocks noGrp="1"/>
          </p:cNvSpPr>
          <p:nvPr>
            <p:ph type="pic" sz="quarter" idx="13"/>
          </p:nvPr>
        </p:nvSpPr>
        <p:spPr>
          <a:xfrm>
            <a:off x="6080094" y="1"/>
            <a:ext cx="6111906" cy="6519697"/>
          </a:xfrm>
          <a:prstGeom prst="rect">
            <a:avLst/>
          </a:prstGeom>
          <a:solidFill>
            <a:schemeClr val="bg1">
              <a:lumMod val="85000"/>
            </a:schemeClr>
          </a:solidFill>
        </p:spPr>
        <p:txBody>
          <a:bodyPr/>
          <a:lstStyle>
            <a:lvl1pPr marL="0" indent="0">
              <a:buNone/>
              <a:defRPr sz="1400"/>
            </a:lvl1pPr>
          </a:lstStyle>
          <a:p>
            <a:r>
              <a:rPr lang="en-GB"/>
              <a:t>Click icon to add picture</a:t>
            </a:r>
            <a:endParaRPr lang="en-US" dirty="0"/>
          </a:p>
        </p:txBody>
      </p:sp>
    </p:spTree>
    <p:extLst>
      <p:ext uri="{BB962C8B-B14F-4D97-AF65-F5344CB8AC3E}">
        <p14:creationId xmlns:p14="http://schemas.microsoft.com/office/powerpoint/2010/main" val="2677581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d Cover without Subtitle">
    <p:spTree>
      <p:nvGrpSpPr>
        <p:cNvPr id="1" name=""/>
        <p:cNvGrpSpPr/>
        <p:nvPr/>
      </p:nvGrpSpPr>
      <p:grpSpPr>
        <a:xfrm>
          <a:off x="0" y="0"/>
          <a:ext cx="0" cy="0"/>
          <a:chOff x="0" y="0"/>
          <a:chExt cx="0" cy="0"/>
        </a:xfrm>
      </p:grpSpPr>
      <p:sp>
        <p:nvSpPr>
          <p:cNvPr id="8" name="Rechteck 5">
            <a:extLst>
              <a:ext uri="{FF2B5EF4-FFF2-40B4-BE49-F238E27FC236}">
                <a16:creationId xmlns:a16="http://schemas.microsoft.com/office/drawing/2014/main" id="{D45D9C44-E7EC-0E48-B229-F55CFA1D9554}"/>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20.04.21</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u="sng">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pic>
        <p:nvPicPr>
          <p:cNvPr id="7" name="Immagine 6">
            <a:extLst>
              <a:ext uri="{FF2B5EF4-FFF2-40B4-BE49-F238E27FC236}">
                <a16:creationId xmlns:a16="http://schemas.microsoft.com/office/drawing/2014/main" id="{24C82620-3855-A14D-8E25-B8837A272C5D}"/>
              </a:ext>
            </a:extLst>
          </p:cNvPr>
          <p:cNvPicPr>
            <a:picLocks noChangeAspect="1"/>
          </p:cNvPicPr>
          <p:nvPr/>
        </p:nvPicPr>
        <p:blipFill>
          <a:blip r:embed="rId2">
            <a:lum bright="100000"/>
          </a:blip>
          <a:stretch>
            <a:fillRect/>
          </a:stretch>
        </p:blipFill>
        <p:spPr>
          <a:xfrm>
            <a:off x="656780" y="1010956"/>
            <a:ext cx="1692038" cy="655474"/>
          </a:xfrm>
          <a:prstGeom prst="rect">
            <a:avLst/>
          </a:prstGeom>
        </p:spPr>
      </p:pic>
    </p:spTree>
    <p:extLst>
      <p:ext uri="{BB962C8B-B14F-4D97-AF65-F5344CB8AC3E}">
        <p14:creationId xmlns:p14="http://schemas.microsoft.com/office/powerpoint/2010/main" val="10377736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acts">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452688D9-3F89-5946-8929-30FF29475366}"/>
              </a:ext>
            </a:extLst>
          </p:cNvPr>
          <p:cNvSpPr txBox="1"/>
          <p:nvPr/>
        </p:nvSpPr>
        <p:spPr>
          <a:xfrm>
            <a:off x="475616" y="4782079"/>
            <a:ext cx="9237034" cy="584775"/>
          </a:xfrm>
          <a:prstGeom prst="rect">
            <a:avLst/>
          </a:prstGeom>
          <a:noFill/>
        </p:spPr>
        <p:txBody>
          <a:bodyPr wrap="square" rtlCol="0">
            <a:spAutoFit/>
          </a:bodyPr>
          <a:lstStyle/>
          <a:p>
            <a:r>
              <a:rPr lang="en-US" sz="3200" b="1" u="none" dirty="0" err="1">
                <a:solidFill>
                  <a:schemeClr val="tx1"/>
                </a:solidFill>
                <a:ea typeface="Open Sans" panose="020B0606030504020204" pitchFamily="34" charset="0"/>
                <a:cs typeface="Open Sans" panose="020B0606030504020204" pitchFamily="34" charset="0"/>
              </a:rPr>
              <a:t>www.chris.eurac.edu</a:t>
            </a:r>
            <a:endParaRPr lang="en-US" sz="3200" b="1" u="none" dirty="0">
              <a:solidFill>
                <a:schemeClr val="tx1"/>
              </a:solidFill>
              <a:ea typeface="Open Sans" panose="020B0606030504020204" pitchFamily="34" charset="0"/>
              <a:cs typeface="Open Sans" panose="020B0606030504020204" pitchFamily="34" charset="0"/>
            </a:endParaRPr>
          </a:p>
        </p:txBody>
      </p:sp>
      <p:sp>
        <p:nvSpPr>
          <p:cNvPr id="4" name="Text Placeholder 4">
            <a:extLst>
              <a:ext uri="{FF2B5EF4-FFF2-40B4-BE49-F238E27FC236}">
                <a16:creationId xmlns:a16="http://schemas.microsoft.com/office/drawing/2014/main" id="{EA5D3253-0B38-A344-BCAA-E9D7292B7B03}"/>
              </a:ext>
            </a:extLst>
          </p:cNvPr>
          <p:cNvSpPr>
            <a:spLocks noGrp="1"/>
          </p:cNvSpPr>
          <p:nvPr>
            <p:ph type="body" sz="quarter" idx="10" hasCustomPrompt="1"/>
          </p:nvPr>
        </p:nvSpPr>
        <p:spPr>
          <a:xfrm>
            <a:off x="475616" y="1285084"/>
            <a:ext cx="7946800" cy="1631216"/>
          </a:xfrm>
          <a:prstGeom prst="rect">
            <a:avLst/>
          </a:prstGeom>
        </p:spPr>
        <p:txBody>
          <a:bodyPr/>
          <a:lstStyle>
            <a:lvl1pPr marL="0" indent="0">
              <a:lnSpc>
                <a:spcPct val="100000"/>
              </a:lnSpc>
              <a:spcBef>
                <a:spcPts val="0"/>
              </a:spcBef>
              <a:buNone/>
              <a:defRPr sz="5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a:t>
            </a:r>
          </a:p>
        </p:txBody>
      </p:sp>
      <p:sp>
        <p:nvSpPr>
          <p:cNvPr id="5" name="Text Placeholder 4">
            <a:extLst>
              <a:ext uri="{FF2B5EF4-FFF2-40B4-BE49-F238E27FC236}">
                <a16:creationId xmlns:a16="http://schemas.microsoft.com/office/drawing/2014/main" id="{041A4BB6-95F5-C149-8AA5-2EC736A174C5}"/>
              </a:ext>
            </a:extLst>
          </p:cNvPr>
          <p:cNvSpPr>
            <a:spLocks noGrp="1"/>
          </p:cNvSpPr>
          <p:nvPr>
            <p:ph type="body" sz="quarter" idx="11" hasCustomPrompt="1"/>
          </p:nvPr>
        </p:nvSpPr>
        <p:spPr>
          <a:xfrm>
            <a:off x="475616" y="3429000"/>
            <a:ext cx="7946801" cy="512701"/>
          </a:xfrm>
          <a:prstGeom prst="rect">
            <a:avLst/>
          </a:prstGeom>
        </p:spPr>
        <p:txBody>
          <a:bodyPr/>
          <a:lstStyle>
            <a:lvl1pPr marL="0" indent="0">
              <a:buNone/>
              <a:defRPr sz="3200" b="1">
                <a:solidFill>
                  <a:schemeClr val="tx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B9CCE29B-D8C8-5443-A06E-B625C2FA422A}"/>
              </a:ext>
            </a:extLst>
          </p:cNvPr>
          <p:cNvSpPr>
            <a:spLocks noGrp="1"/>
          </p:cNvSpPr>
          <p:nvPr>
            <p:ph type="body" sz="quarter" idx="12" hasCustomPrompt="1"/>
          </p:nvPr>
        </p:nvSpPr>
        <p:spPr>
          <a:xfrm>
            <a:off x="475616" y="3975474"/>
            <a:ext cx="7946801" cy="512701"/>
          </a:xfrm>
          <a:prstGeom prst="rect">
            <a:avLst/>
          </a:prstGeom>
        </p:spPr>
        <p:txBody>
          <a:bodyPr/>
          <a:lstStyle>
            <a:lvl1pPr marL="0" indent="0">
              <a:buNone/>
              <a:defRPr sz="3200" b="0" i="0">
                <a:solidFill>
                  <a:schemeClr val="tx1"/>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err="1"/>
              <a:t>email@eurac.edu</a:t>
            </a:r>
            <a:endParaRPr lang="en-US" dirty="0"/>
          </a:p>
        </p:txBody>
      </p:sp>
    </p:spTree>
    <p:extLst>
      <p:ext uri="{BB962C8B-B14F-4D97-AF65-F5344CB8AC3E}">
        <p14:creationId xmlns:p14="http://schemas.microsoft.com/office/powerpoint/2010/main" val="33627867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Contact Address Block">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C9C8138-409B-894F-BECF-9C0871EFC555}"/>
              </a:ext>
            </a:extLst>
          </p:cNvPr>
          <p:cNvSpPr>
            <a:spLocks noGrp="1"/>
          </p:cNvSpPr>
          <p:nvPr>
            <p:ph type="body" sz="quarter" idx="10" hasCustomPrompt="1"/>
          </p:nvPr>
        </p:nvSpPr>
        <p:spPr>
          <a:xfrm>
            <a:off x="518748" y="1285084"/>
            <a:ext cx="7946800" cy="1249102"/>
          </a:xfrm>
          <a:prstGeom prst="rect">
            <a:avLst/>
          </a:prstGeom>
        </p:spPr>
        <p:txBody>
          <a:bodyPr/>
          <a:lstStyle>
            <a:lvl1pPr marL="0" indent="0">
              <a:lnSpc>
                <a:spcPct val="100000"/>
              </a:lnSpc>
              <a:spcBef>
                <a:spcPts val="0"/>
              </a:spcBef>
              <a:buNone/>
              <a:defRPr sz="5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Contact us</a:t>
            </a:r>
          </a:p>
        </p:txBody>
      </p:sp>
      <p:sp>
        <p:nvSpPr>
          <p:cNvPr id="10" name="TextBox 6">
            <a:extLst>
              <a:ext uri="{FF2B5EF4-FFF2-40B4-BE49-F238E27FC236}">
                <a16:creationId xmlns:a16="http://schemas.microsoft.com/office/drawing/2014/main" id="{D35750AA-282D-7642-996F-A04C40144AC4}"/>
              </a:ext>
            </a:extLst>
          </p:cNvPr>
          <p:cNvSpPr txBox="1"/>
          <p:nvPr/>
        </p:nvSpPr>
        <p:spPr>
          <a:xfrm>
            <a:off x="491534" y="2534186"/>
            <a:ext cx="9237034" cy="3046988"/>
          </a:xfrm>
          <a:prstGeom prst="rect">
            <a:avLst/>
          </a:prstGeom>
          <a:noFill/>
        </p:spPr>
        <p:txBody>
          <a:bodyPr wrap="square" rtlCol="0">
            <a:spAutoFit/>
          </a:bodyPr>
          <a:lstStyle/>
          <a:p>
            <a:r>
              <a:rPr lang="it-IT" sz="2400" b="1" i="0" kern="1200" dirty="0">
                <a:solidFill>
                  <a:schemeClr val="tx1"/>
                </a:solidFill>
                <a:effectLst/>
                <a:latin typeface="+mn-lt"/>
                <a:ea typeface="+mn-ea"/>
                <a:cs typeface="+mn-cs"/>
              </a:rPr>
              <a:t>Studio CHRIS </a:t>
            </a:r>
          </a:p>
          <a:p>
            <a:r>
              <a:rPr lang="it-IT" sz="2400" b="0" i="0" kern="1200" dirty="0">
                <a:solidFill>
                  <a:schemeClr val="tx1"/>
                </a:solidFill>
                <a:effectLst/>
                <a:latin typeface="+mn-lt"/>
                <a:ea typeface="+mn-ea"/>
                <a:cs typeface="+mn-cs"/>
              </a:rPr>
              <a:t>Istituto di biomedicina, </a:t>
            </a:r>
            <a:r>
              <a:rPr lang="it-IT" sz="2400" b="0" i="0" kern="1200" dirty="0" err="1">
                <a:solidFill>
                  <a:schemeClr val="tx1"/>
                </a:solidFill>
                <a:effectLst/>
                <a:latin typeface="+mn-lt"/>
                <a:ea typeface="+mn-ea"/>
                <a:cs typeface="+mn-cs"/>
              </a:rPr>
              <a:t>Eurac</a:t>
            </a:r>
            <a:r>
              <a:rPr lang="it-IT" sz="2400" b="0" i="0" kern="1200" dirty="0">
                <a:solidFill>
                  <a:schemeClr val="tx1"/>
                </a:solidFill>
                <a:effectLst/>
                <a:latin typeface="+mn-lt"/>
                <a:ea typeface="+mn-ea"/>
                <a:cs typeface="+mn-cs"/>
              </a:rPr>
              <a:t> </a:t>
            </a:r>
            <a:r>
              <a:rPr lang="it-IT" sz="2400" b="0" i="0" kern="1200" dirty="0" err="1">
                <a:solidFill>
                  <a:schemeClr val="tx1"/>
                </a:solidFill>
                <a:effectLst/>
                <a:latin typeface="+mn-lt"/>
                <a:ea typeface="+mn-ea"/>
                <a:cs typeface="+mn-cs"/>
              </a:rPr>
              <a:t>Research</a:t>
            </a:r>
            <a:endParaRPr lang="it-IT" sz="2400" b="0" i="0" kern="1200" dirty="0">
              <a:solidFill>
                <a:schemeClr val="tx1"/>
              </a:solidFill>
              <a:effectLst/>
              <a:latin typeface="+mn-lt"/>
              <a:ea typeface="+mn-ea"/>
              <a:cs typeface="+mn-cs"/>
            </a:endParaRPr>
          </a:p>
          <a:p>
            <a:r>
              <a:rPr lang="it-IT" sz="2400" b="0" i="0" kern="1200" dirty="0">
                <a:solidFill>
                  <a:schemeClr val="tx1"/>
                </a:solidFill>
                <a:effectLst/>
                <a:latin typeface="+mn-lt"/>
                <a:ea typeface="+mn-ea"/>
                <a:cs typeface="+mn-cs"/>
              </a:rPr>
              <a:t>Via Galvani 31 </a:t>
            </a:r>
          </a:p>
          <a:p>
            <a:r>
              <a:rPr lang="it-IT" sz="2400" b="0" i="0" kern="1200" dirty="0">
                <a:solidFill>
                  <a:schemeClr val="tx1"/>
                </a:solidFill>
                <a:effectLst/>
                <a:latin typeface="+mn-lt"/>
                <a:ea typeface="+mn-ea"/>
                <a:cs typeface="+mn-cs"/>
              </a:rPr>
              <a:t>39100 Bolzano</a:t>
            </a:r>
            <a:br>
              <a:rPr lang="it-IT" sz="2400" dirty="0">
                <a:latin typeface="+mn-lt"/>
              </a:rPr>
            </a:br>
            <a:r>
              <a:rPr lang="it-IT" sz="2400" b="0" i="0" kern="1200" dirty="0">
                <a:solidFill>
                  <a:schemeClr val="tx1"/>
                </a:solidFill>
                <a:effectLst/>
                <a:latin typeface="+mn-lt"/>
                <a:ea typeface="+mn-ea"/>
                <a:cs typeface="+mn-cs"/>
              </a:rPr>
              <a:t>T +39 0471 055 502</a:t>
            </a:r>
          </a:p>
          <a:p>
            <a:r>
              <a:rPr lang="en-US" sz="2400" b="0" i="0" dirty="0" err="1">
                <a:solidFill>
                  <a:schemeClr val="tx1"/>
                </a:solidFill>
                <a:latin typeface="+mn-lt"/>
                <a:ea typeface="Open Sans" panose="020B0606030504020204" pitchFamily="34" charset="0"/>
                <a:cs typeface="Calibri Light" panose="020F0302020204030204" pitchFamily="34" charset="0"/>
              </a:rPr>
              <a:t>chris@eurac.edu</a:t>
            </a:r>
            <a:endParaRPr lang="en-US" sz="2400" b="0" i="0" dirty="0">
              <a:solidFill>
                <a:schemeClr val="tx1"/>
              </a:solidFill>
              <a:latin typeface="+mn-lt"/>
              <a:ea typeface="Open Sans" panose="020B0606030504020204" pitchFamily="34" charset="0"/>
              <a:cs typeface="Calibri Light" panose="020F0302020204030204" pitchFamily="34" charset="0"/>
            </a:endParaRPr>
          </a:p>
          <a:p>
            <a:r>
              <a:rPr lang="en-US" sz="2400" b="1" dirty="0" err="1">
                <a:solidFill>
                  <a:schemeClr val="tx1"/>
                </a:solidFill>
                <a:latin typeface="Calibri"/>
                <a:ea typeface="Open Sans" panose="020B0606030504020204" pitchFamily="34" charset="0"/>
                <a:cs typeface="Open Sans" panose="020B0606030504020204" pitchFamily="34" charset="0"/>
              </a:rPr>
              <a:t>www.chris.eurac.edu</a:t>
            </a:r>
            <a:endParaRPr lang="en-US" sz="2400" b="1" dirty="0">
              <a:solidFill>
                <a:schemeClr val="tx1"/>
              </a:solidFill>
              <a:latin typeface="Calibri"/>
              <a:ea typeface="Open Sans" panose="020B0606030504020204" pitchFamily="34" charset="0"/>
              <a:cs typeface="Open Sans" panose="020B0606030504020204" pitchFamily="34" charset="0"/>
            </a:endParaRPr>
          </a:p>
          <a:p>
            <a:endParaRPr lang="en-US" sz="2400" dirty="0">
              <a:solidFill>
                <a:schemeClr val="tx1"/>
              </a:solidFill>
              <a:latin typeface="Calibri"/>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780322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losure 1">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08C3190-9387-0640-B12B-C7F7E509651E}"/>
              </a:ext>
            </a:extLst>
          </p:cNvPr>
          <p:cNvSpPr>
            <a:spLocks noGrp="1"/>
          </p:cNvSpPr>
          <p:nvPr>
            <p:ph type="body" sz="quarter" idx="11" hasCustomPrompt="1"/>
          </p:nvPr>
        </p:nvSpPr>
        <p:spPr>
          <a:xfrm>
            <a:off x="467999" y="2843271"/>
            <a:ext cx="11252945" cy="784830"/>
          </a:xfrm>
          <a:prstGeom prst="rect">
            <a:avLst/>
          </a:prstGeom>
          <a:noFill/>
        </p:spPr>
        <p:txBody>
          <a:bodyPr wrap="square" tIns="90000" bIns="90000" anchor="t" anchorCtr="0">
            <a:normAutofit/>
          </a:bodyPr>
          <a:lstStyle>
            <a:lvl1pPr marL="0" indent="0">
              <a:buNone/>
              <a:defRPr sz="5000" b="1">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Thank you</a:t>
            </a:r>
          </a:p>
        </p:txBody>
      </p:sp>
    </p:spTree>
    <p:extLst>
      <p:ext uri="{BB962C8B-B14F-4D97-AF65-F5344CB8AC3E}">
        <p14:creationId xmlns:p14="http://schemas.microsoft.com/office/powerpoint/2010/main" val="2678957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White Cover without title">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E86E250-A3E9-8F47-B5DB-C28EDAC86840}"/>
              </a:ext>
            </a:extLst>
          </p:cNvPr>
          <p:cNvPicPr>
            <a:picLocks noChangeAspect="1"/>
          </p:cNvPicPr>
          <p:nvPr/>
        </p:nvPicPr>
        <p:blipFill>
          <a:blip r:embed="rId2"/>
          <a:stretch>
            <a:fillRect/>
          </a:stretch>
        </p:blipFill>
        <p:spPr>
          <a:xfrm>
            <a:off x="656780" y="2248490"/>
            <a:ext cx="3158286" cy="1223480"/>
          </a:xfrm>
          <a:prstGeom prst="rect">
            <a:avLst/>
          </a:prstGeom>
        </p:spPr>
      </p:pic>
    </p:spTree>
    <p:extLst>
      <p:ext uri="{BB962C8B-B14F-4D97-AF65-F5344CB8AC3E}">
        <p14:creationId xmlns:p14="http://schemas.microsoft.com/office/powerpoint/2010/main" val="3903837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White Cover without title">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E86E250-A3E9-8F47-B5DB-C28EDAC86840}"/>
              </a:ext>
            </a:extLst>
          </p:cNvPr>
          <p:cNvPicPr>
            <a:picLocks noChangeAspect="1"/>
          </p:cNvPicPr>
          <p:nvPr/>
        </p:nvPicPr>
        <p:blipFill>
          <a:blip r:embed="rId2"/>
          <a:stretch>
            <a:fillRect/>
          </a:stretch>
        </p:blipFill>
        <p:spPr>
          <a:xfrm>
            <a:off x="656780" y="2248490"/>
            <a:ext cx="3158286" cy="1223480"/>
          </a:xfrm>
          <a:prstGeom prst="rect">
            <a:avLst/>
          </a:prstGeom>
        </p:spPr>
      </p:pic>
    </p:spTree>
    <p:extLst>
      <p:ext uri="{BB962C8B-B14F-4D97-AF65-F5344CB8AC3E}">
        <p14:creationId xmlns:p14="http://schemas.microsoft.com/office/powerpoint/2010/main" val="3958237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Red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4" name="Rechteck 5">
            <a:extLst>
              <a:ext uri="{FF2B5EF4-FFF2-40B4-BE49-F238E27FC236}">
                <a16:creationId xmlns:a16="http://schemas.microsoft.com/office/drawing/2014/main" id="{8EB62F55-6CC2-414A-922C-D7623B04AFAF}"/>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7" name="Immagine 6">
            <a:extLst>
              <a:ext uri="{FF2B5EF4-FFF2-40B4-BE49-F238E27FC236}">
                <a16:creationId xmlns:a16="http://schemas.microsoft.com/office/drawing/2014/main" id="{AE115434-9FDC-8F4F-B36B-52C909C52E3B}"/>
              </a:ext>
            </a:extLst>
          </p:cNvPr>
          <p:cNvPicPr>
            <a:picLocks noChangeAspect="1"/>
          </p:cNvPicPr>
          <p:nvPr/>
        </p:nvPicPr>
        <p:blipFill>
          <a:blip r:embed="rId2">
            <a:lum bright="100000"/>
          </a:blip>
          <a:stretch>
            <a:fillRect/>
          </a:stretch>
        </p:blipFill>
        <p:spPr>
          <a:xfrm>
            <a:off x="656780" y="2248490"/>
            <a:ext cx="3158286" cy="1223480"/>
          </a:xfrm>
          <a:prstGeom prst="rect">
            <a:avLst/>
          </a:prstGeom>
        </p:spPr>
      </p:pic>
    </p:spTree>
    <p:extLst>
      <p:ext uri="{BB962C8B-B14F-4D97-AF65-F5344CB8AC3E}">
        <p14:creationId xmlns:p14="http://schemas.microsoft.com/office/powerpoint/2010/main" val="2411488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a:defRPr sz="1400"/>
            </a:lvl1pPr>
          </a:lstStyle>
          <a:p>
            <a:r>
              <a:rPr lang="en-US"/>
              <a:t>Click icon to add picture</a:t>
            </a:r>
          </a:p>
        </p:txBody>
      </p:sp>
    </p:spTree>
    <p:extLst>
      <p:ext uri="{BB962C8B-B14F-4D97-AF65-F5344CB8AC3E}">
        <p14:creationId xmlns:p14="http://schemas.microsoft.com/office/powerpoint/2010/main" val="434343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AD0AF-BF7F-3A43-AAE4-8838F37E1D94}"/>
              </a:ext>
            </a:extLst>
          </p:cNvPr>
          <p:cNvSpPr>
            <a:spLocks noGrp="1"/>
          </p:cNvSpPr>
          <p:nvPr>
            <p:ph type="title"/>
          </p:nvPr>
        </p:nvSpPr>
        <p:spPr/>
        <p:txBody>
          <a:bodyPr/>
          <a:lstStyle/>
          <a:p>
            <a:r>
              <a:rPr lang="en-GB"/>
              <a:t>Click to edit Master title style</a:t>
            </a:r>
            <a:endParaRPr lang="it-IT"/>
          </a:p>
        </p:txBody>
      </p:sp>
      <p:sp>
        <p:nvSpPr>
          <p:cNvPr id="3" name="Content Placeholder 2">
            <a:extLst>
              <a:ext uri="{FF2B5EF4-FFF2-40B4-BE49-F238E27FC236}">
                <a16:creationId xmlns:a16="http://schemas.microsoft.com/office/drawing/2014/main" id="{CE27426F-408E-D549-9EA7-F9D54E94AC2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it-IT"/>
          </a:p>
        </p:txBody>
      </p:sp>
      <p:sp>
        <p:nvSpPr>
          <p:cNvPr id="4" name="Date Placeholder 3">
            <a:extLst>
              <a:ext uri="{FF2B5EF4-FFF2-40B4-BE49-F238E27FC236}">
                <a16:creationId xmlns:a16="http://schemas.microsoft.com/office/drawing/2014/main" id="{1362DD5B-31A6-9D47-B44B-BF9F7E6AF741}"/>
              </a:ext>
            </a:extLst>
          </p:cNvPr>
          <p:cNvSpPr>
            <a:spLocks noGrp="1"/>
          </p:cNvSpPr>
          <p:nvPr>
            <p:ph type="dt" sz="half" idx="10"/>
          </p:nvPr>
        </p:nvSpPr>
        <p:spPr/>
        <p:txBody>
          <a:bodyPr/>
          <a:lstStyle/>
          <a:p>
            <a:fld id="{DD0C6930-93AE-924D-BCD2-06A4E94B0F62}" type="datetimeFigureOut">
              <a:rPr lang="it-IT" smtClean="0"/>
              <a:t>08/02/2022</a:t>
            </a:fld>
            <a:endParaRPr lang="it-IT"/>
          </a:p>
        </p:txBody>
      </p:sp>
      <p:sp>
        <p:nvSpPr>
          <p:cNvPr id="5" name="Footer Placeholder 4">
            <a:extLst>
              <a:ext uri="{FF2B5EF4-FFF2-40B4-BE49-F238E27FC236}">
                <a16:creationId xmlns:a16="http://schemas.microsoft.com/office/drawing/2014/main" id="{C727B25B-1393-7448-B3D4-9E2925B9F970}"/>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96DB590A-3E5A-9543-ACB4-E3C9C5BAAC28}"/>
              </a:ext>
            </a:extLst>
          </p:cNvPr>
          <p:cNvSpPr>
            <a:spLocks noGrp="1"/>
          </p:cNvSpPr>
          <p:nvPr>
            <p:ph type="sldNum" sz="quarter" idx="12"/>
          </p:nvPr>
        </p:nvSpPr>
        <p:spPr/>
        <p:txBody>
          <a:bodyPr/>
          <a:lstStyle/>
          <a:p>
            <a:fld id="{6F06A09C-613D-E445-B9E2-2B540210CC51}" type="slidenum">
              <a:rPr lang="it-IT" smtClean="0"/>
              <a:t>‹#›</a:t>
            </a:fld>
            <a:endParaRPr lang="it-IT"/>
          </a:p>
        </p:txBody>
      </p:sp>
    </p:spTree>
    <p:extLst>
      <p:ext uri="{BB962C8B-B14F-4D97-AF65-F5344CB8AC3E}">
        <p14:creationId xmlns:p14="http://schemas.microsoft.com/office/powerpoint/2010/main" val="3223901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1309A-CFA9-894F-9045-CEFBB7FA868E}"/>
              </a:ext>
            </a:extLst>
          </p:cNvPr>
          <p:cNvSpPr>
            <a:spLocks noGrp="1"/>
          </p:cNvSpPr>
          <p:nvPr>
            <p:ph type="title"/>
          </p:nvPr>
        </p:nvSpPr>
        <p:spPr/>
        <p:txBody>
          <a:bodyPr/>
          <a:lstStyle/>
          <a:p>
            <a:r>
              <a:rPr lang="en-GB"/>
              <a:t>Click to edit Master title style</a:t>
            </a:r>
            <a:endParaRPr lang="it-IT"/>
          </a:p>
        </p:txBody>
      </p:sp>
      <p:sp>
        <p:nvSpPr>
          <p:cNvPr id="3" name="Content Placeholder 2">
            <a:extLst>
              <a:ext uri="{FF2B5EF4-FFF2-40B4-BE49-F238E27FC236}">
                <a16:creationId xmlns:a16="http://schemas.microsoft.com/office/drawing/2014/main" id="{3991644D-A1AE-0446-A4A9-4AC112EDFE2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it-IT"/>
          </a:p>
        </p:txBody>
      </p:sp>
      <p:sp>
        <p:nvSpPr>
          <p:cNvPr id="4" name="Content Placeholder 3">
            <a:extLst>
              <a:ext uri="{FF2B5EF4-FFF2-40B4-BE49-F238E27FC236}">
                <a16:creationId xmlns:a16="http://schemas.microsoft.com/office/drawing/2014/main" id="{AF9739BE-AB1A-5A4D-92D1-8DB2A55BAE7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it-IT"/>
          </a:p>
        </p:txBody>
      </p:sp>
      <p:sp>
        <p:nvSpPr>
          <p:cNvPr id="5" name="Date Placeholder 4">
            <a:extLst>
              <a:ext uri="{FF2B5EF4-FFF2-40B4-BE49-F238E27FC236}">
                <a16:creationId xmlns:a16="http://schemas.microsoft.com/office/drawing/2014/main" id="{6F7033EC-7494-0F47-B3A2-C7321B2306C2}"/>
              </a:ext>
            </a:extLst>
          </p:cNvPr>
          <p:cNvSpPr>
            <a:spLocks noGrp="1"/>
          </p:cNvSpPr>
          <p:nvPr>
            <p:ph type="dt" sz="half" idx="10"/>
          </p:nvPr>
        </p:nvSpPr>
        <p:spPr/>
        <p:txBody>
          <a:bodyPr/>
          <a:lstStyle/>
          <a:p>
            <a:fld id="{DD0C6930-93AE-924D-BCD2-06A4E94B0F62}" type="datetimeFigureOut">
              <a:rPr lang="it-IT" smtClean="0"/>
              <a:t>08/02/2022</a:t>
            </a:fld>
            <a:endParaRPr lang="it-IT"/>
          </a:p>
        </p:txBody>
      </p:sp>
      <p:sp>
        <p:nvSpPr>
          <p:cNvPr id="6" name="Footer Placeholder 5">
            <a:extLst>
              <a:ext uri="{FF2B5EF4-FFF2-40B4-BE49-F238E27FC236}">
                <a16:creationId xmlns:a16="http://schemas.microsoft.com/office/drawing/2014/main" id="{2BCE6188-DB0A-0348-BB00-FE74EDD5B8DF}"/>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51091629-189C-1D46-957E-1D227FD19466}"/>
              </a:ext>
            </a:extLst>
          </p:cNvPr>
          <p:cNvSpPr>
            <a:spLocks noGrp="1"/>
          </p:cNvSpPr>
          <p:nvPr>
            <p:ph type="sldNum" sz="quarter" idx="12"/>
          </p:nvPr>
        </p:nvSpPr>
        <p:spPr/>
        <p:txBody>
          <a:bodyPr/>
          <a:lstStyle/>
          <a:p>
            <a:fld id="{6F06A09C-613D-E445-B9E2-2B540210CC51}" type="slidenum">
              <a:rPr lang="it-IT" smtClean="0"/>
              <a:t>‹#›</a:t>
            </a:fld>
            <a:endParaRPr lang="it-IT"/>
          </a:p>
        </p:txBody>
      </p:sp>
    </p:spTree>
    <p:extLst>
      <p:ext uri="{BB962C8B-B14F-4D97-AF65-F5344CB8AC3E}">
        <p14:creationId xmlns:p14="http://schemas.microsoft.com/office/powerpoint/2010/main" val="379271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theme" Target="../theme/theme2.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image" Target="../media/image2.emf"/><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theme" Target="../theme/theme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28966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008630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AD87C975-6C01-984A-9F96-AA0C3FBC6536}"/>
              </a:ext>
            </a:extLst>
          </p:cNvPr>
          <p:cNvSpPr/>
          <p:nvPr/>
        </p:nvSpPr>
        <p:spPr>
          <a:xfrm>
            <a:off x="0" y="6520109"/>
            <a:ext cx="12192000" cy="33789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Box 79">
            <a:extLst>
              <a:ext uri="{FF2B5EF4-FFF2-40B4-BE49-F238E27FC236}">
                <a16:creationId xmlns:a16="http://schemas.microsoft.com/office/drawing/2014/main" id="{8D5687DF-DCB1-394C-82AB-F5098F33FC0F}"/>
              </a:ext>
            </a:extLst>
          </p:cNvPr>
          <p:cNvSpPr txBox="1">
            <a:spLocks noChangeArrowheads="1"/>
          </p:cNvSpPr>
          <p:nvPr/>
        </p:nvSpPr>
        <p:spPr bwMode="auto">
          <a:xfrm>
            <a:off x="11039302" y="6496417"/>
            <a:ext cx="992939" cy="3693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lvl1pPr>
              <a:defRPr sz="1200">
                <a:solidFill>
                  <a:schemeClr val="bg1"/>
                </a:solidFill>
                <a:latin typeface="Trebuchet MS" charset="0"/>
                <a:ea typeface="ＭＳ Ｐゴシック" charset="0"/>
                <a:cs typeface="ＭＳ Ｐゴシック" charset="0"/>
              </a:defRPr>
            </a:lvl1pPr>
            <a:lvl2pPr marL="742950" indent="-285750">
              <a:defRPr sz="1200">
                <a:solidFill>
                  <a:schemeClr val="bg1"/>
                </a:solidFill>
                <a:latin typeface="Trebuchet MS" charset="0"/>
                <a:ea typeface="ＭＳ Ｐゴシック" charset="0"/>
              </a:defRPr>
            </a:lvl2pPr>
            <a:lvl3pPr marL="1143000" indent="-228600">
              <a:defRPr sz="1200">
                <a:solidFill>
                  <a:schemeClr val="bg1"/>
                </a:solidFill>
                <a:latin typeface="Trebuchet MS" charset="0"/>
                <a:ea typeface="ＭＳ Ｐゴシック" charset="0"/>
              </a:defRPr>
            </a:lvl3pPr>
            <a:lvl4pPr marL="1600200" indent="-228600">
              <a:defRPr sz="1200">
                <a:solidFill>
                  <a:schemeClr val="bg1"/>
                </a:solidFill>
                <a:latin typeface="Trebuchet MS" charset="0"/>
                <a:ea typeface="ＭＳ Ｐゴシック" charset="0"/>
              </a:defRPr>
            </a:lvl4pPr>
            <a:lvl5pPr marL="2057400" indent="-228600">
              <a:defRPr sz="1200">
                <a:solidFill>
                  <a:schemeClr val="bg1"/>
                </a:solidFill>
                <a:latin typeface="Trebuchet MS" charset="0"/>
                <a:ea typeface="ＭＳ Ｐゴシック" charset="0"/>
              </a:defRPr>
            </a:lvl5pPr>
            <a:lvl6pPr marL="2514600" indent="-228600" eaLnBrk="0" fontAlgn="base" hangingPunct="0">
              <a:spcBef>
                <a:spcPct val="50000"/>
              </a:spcBef>
              <a:spcAft>
                <a:spcPct val="0"/>
              </a:spcAft>
              <a:defRPr sz="1200">
                <a:solidFill>
                  <a:schemeClr val="bg1"/>
                </a:solidFill>
                <a:latin typeface="Trebuchet MS" charset="0"/>
                <a:ea typeface="ＭＳ Ｐゴシック" charset="0"/>
              </a:defRPr>
            </a:lvl6pPr>
            <a:lvl7pPr marL="2971800" indent="-228600" eaLnBrk="0" fontAlgn="base" hangingPunct="0">
              <a:spcBef>
                <a:spcPct val="50000"/>
              </a:spcBef>
              <a:spcAft>
                <a:spcPct val="0"/>
              </a:spcAft>
              <a:defRPr sz="1200">
                <a:solidFill>
                  <a:schemeClr val="bg1"/>
                </a:solidFill>
                <a:latin typeface="Trebuchet MS" charset="0"/>
                <a:ea typeface="ＭＳ Ｐゴシック" charset="0"/>
              </a:defRPr>
            </a:lvl7pPr>
            <a:lvl8pPr marL="3429000" indent="-228600" eaLnBrk="0" fontAlgn="base" hangingPunct="0">
              <a:spcBef>
                <a:spcPct val="50000"/>
              </a:spcBef>
              <a:spcAft>
                <a:spcPct val="0"/>
              </a:spcAft>
              <a:defRPr sz="1200">
                <a:solidFill>
                  <a:schemeClr val="bg1"/>
                </a:solidFill>
                <a:latin typeface="Trebuchet MS" charset="0"/>
                <a:ea typeface="ＭＳ Ｐゴシック" charset="0"/>
              </a:defRPr>
            </a:lvl8pPr>
            <a:lvl9pPr marL="3886200" indent="-228600" eaLnBrk="0" fontAlgn="base" hangingPunct="0">
              <a:spcBef>
                <a:spcPct val="50000"/>
              </a:spcBef>
              <a:spcAft>
                <a:spcPct val="0"/>
              </a:spcAft>
              <a:defRPr sz="1200">
                <a:solidFill>
                  <a:schemeClr val="bg1"/>
                </a:solidFill>
                <a:latin typeface="Trebuchet MS" charset="0"/>
                <a:ea typeface="ＭＳ Ｐゴシック" charset="0"/>
              </a:defRPr>
            </a:lvl9pPr>
          </a:lstStyle>
          <a:p>
            <a:pPr marL="0" marR="0" lvl="0" indent="0" algn="r" defTabSz="914400" rtl="0" eaLnBrk="0" fontAlgn="base" latinLnBrk="0" hangingPunct="0">
              <a:lnSpc>
                <a:spcPct val="100000"/>
              </a:lnSpc>
              <a:spcBef>
                <a:spcPct val="50000"/>
              </a:spcBef>
              <a:spcAft>
                <a:spcPct val="0"/>
              </a:spcAft>
              <a:buClrTx/>
              <a:buSzTx/>
              <a:buFontTx/>
              <a:buNone/>
              <a:tabLst/>
              <a:defRPr/>
            </a:pPr>
            <a:fld id="{33943F43-AD07-C440-A1F1-9BD12DCEA0C3}" type="slidenum">
              <a:rPr lang="it-IT" sz="1800" baseline="0" smtClean="0">
                <a:solidFill>
                  <a:srgbClr val="FFFFFF"/>
                </a:solidFill>
                <a:latin typeface="Calibri" charset="0"/>
                <a:cs typeface="Calibri" charset="0"/>
              </a:rPr>
              <a:t>‹#›</a:t>
            </a:fld>
            <a:endParaRPr lang="it-IT" sz="1800" baseline="0" dirty="0">
              <a:solidFill>
                <a:srgbClr val="FFFFFF"/>
              </a:solidFill>
              <a:latin typeface="Calibri" charset="0"/>
              <a:cs typeface="Calibri" charset="0"/>
            </a:endParaRPr>
          </a:p>
        </p:txBody>
      </p:sp>
      <p:pic>
        <p:nvPicPr>
          <p:cNvPr id="2" name="Immagine 1">
            <a:extLst>
              <a:ext uri="{FF2B5EF4-FFF2-40B4-BE49-F238E27FC236}">
                <a16:creationId xmlns:a16="http://schemas.microsoft.com/office/drawing/2014/main" id="{406BED7A-7FCD-BF46-A64C-C78CF3403AE9}"/>
              </a:ext>
            </a:extLst>
          </p:cNvPr>
          <p:cNvPicPr>
            <a:picLocks noChangeAspect="1"/>
          </p:cNvPicPr>
          <p:nvPr/>
        </p:nvPicPr>
        <p:blipFill>
          <a:blip r:embed="rId32">
            <a:lum bright="100000"/>
          </a:blip>
          <a:stretch>
            <a:fillRect/>
          </a:stretch>
        </p:blipFill>
        <p:spPr>
          <a:xfrm>
            <a:off x="159132" y="6641431"/>
            <a:ext cx="499928" cy="121604"/>
          </a:xfrm>
          <a:prstGeom prst="rect">
            <a:avLst/>
          </a:prstGeom>
        </p:spPr>
      </p:pic>
    </p:spTree>
    <p:extLst>
      <p:ext uri="{BB962C8B-B14F-4D97-AF65-F5344CB8AC3E}">
        <p14:creationId xmlns:p14="http://schemas.microsoft.com/office/powerpoint/2010/main" val="371212415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 id="2147483718" r:id="rId30"/>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slideLayout" Target="../slideLayouts/slideLayout36.xml"/><Relationship Id="rId7" Type="http://schemas.openxmlformats.org/officeDocument/2006/relationships/image" Target="../media/image32.emf"/><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1.emf"/><Relationship Id="rId5" Type="http://schemas.openxmlformats.org/officeDocument/2006/relationships/image" Target="../media/image30.emf"/><Relationship Id="rId10" Type="http://schemas.openxmlformats.org/officeDocument/2006/relationships/image" Target="../media/image4.png"/><Relationship Id="rId4" Type="http://schemas.openxmlformats.org/officeDocument/2006/relationships/notesSlide" Target="../notesSlides/notesSlide10.xml"/><Relationship Id="rId9" Type="http://schemas.openxmlformats.org/officeDocument/2006/relationships/image" Target="../media/image34.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5.jpeg"/><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slideLayout" Target="../slideLayouts/slideLayout36.xml"/><Relationship Id="rId7" Type="http://schemas.openxmlformats.org/officeDocument/2006/relationships/image" Target="../media/image38.emf"/><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7.emf"/><Relationship Id="rId5" Type="http://schemas.openxmlformats.org/officeDocument/2006/relationships/image" Target="../media/image36.emf"/><Relationship Id="rId4" Type="http://schemas.openxmlformats.org/officeDocument/2006/relationships/notesSlide" Target="../notesSlides/notesSlide12.xml"/><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4.png"/><Relationship Id="rId5" Type="http://schemas.openxmlformats.org/officeDocument/2006/relationships/image" Target="../media/image40.emf"/><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4.png"/><Relationship Id="rId5" Type="http://schemas.openxmlformats.org/officeDocument/2006/relationships/image" Target="../media/image41.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image" Target="../media/image4.png"/><Relationship Id="rId3" Type="http://schemas.openxmlformats.org/officeDocument/2006/relationships/slideLayout" Target="../slideLayouts/slideLayout34.xml"/><Relationship Id="rId7" Type="http://schemas.openxmlformats.org/officeDocument/2006/relationships/diagramQuickStyle" Target="../diagrams/quickStyle4.xml"/><Relationship Id="rId12" Type="http://schemas.openxmlformats.org/officeDocument/2006/relationships/image" Target="../media/image18.jpe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diagramLayout" Target="../diagrams/layout4.xml"/><Relationship Id="rId11" Type="http://schemas.openxmlformats.org/officeDocument/2006/relationships/image" Target="../media/image43.emf"/><Relationship Id="rId5" Type="http://schemas.openxmlformats.org/officeDocument/2006/relationships/diagramData" Target="../diagrams/data4.xml"/><Relationship Id="rId10" Type="http://schemas.openxmlformats.org/officeDocument/2006/relationships/image" Target="../media/image42.emf"/><Relationship Id="rId4" Type="http://schemas.openxmlformats.org/officeDocument/2006/relationships/notesSlide" Target="../notesSlides/notesSlide15.xml"/><Relationship Id="rId9" Type="http://schemas.microsoft.com/office/2007/relationships/diagramDrawing" Target="../diagrams/drawing4.xml"/></Relationships>
</file>

<file path=ppt/slides/_rels/slide16.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slideLayout" Target="../slideLayouts/slideLayout20.xml"/><Relationship Id="rId7" Type="http://schemas.openxmlformats.org/officeDocument/2006/relationships/image" Target="../media/image46.png"/><Relationship Id="rId12" Type="http://schemas.openxmlformats.org/officeDocument/2006/relationships/image" Target="../media/image4.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45.svg"/><Relationship Id="rId11" Type="http://schemas.openxmlformats.org/officeDocument/2006/relationships/image" Target="../media/image50.emf"/><Relationship Id="rId5" Type="http://schemas.openxmlformats.org/officeDocument/2006/relationships/image" Target="../media/image44.png"/><Relationship Id="rId10" Type="http://schemas.openxmlformats.org/officeDocument/2006/relationships/image" Target="../media/image49.emf"/><Relationship Id="rId4" Type="http://schemas.openxmlformats.org/officeDocument/2006/relationships/notesSlide" Target="../notesSlides/notesSlide16.xml"/><Relationship Id="rId9" Type="http://schemas.openxmlformats.org/officeDocument/2006/relationships/image" Target="../media/image48.emf"/></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4.png"/><Relationship Id="rId5" Type="http://schemas.openxmlformats.org/officeDocument/2006/relationships/image" Target="../media/image51.emf"/><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4.png"/><Relationship Id="rId5" Type="http://schemas.openxmlformats.org/officeDocument/2006/relationships/image" Target="../media/image51.emf"/><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6.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5.emf"/><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png"/><Relationship Id="rId5" Type="http://schemas.openxmlformats.org/officeDocument/2006/relationships/image" Target="../media/image51.emf"/><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4.png"/><Relationship Id="rId5" Type="http://schemas.openxmlformats.org/officeDocument/2006/relationships/image" Target="../media/image51.emf"/><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png"/><Relationship Id="rId5" Type="http://schemas.openxmlformats.org/officeDocument/2006/relationships/image" Target="../media/image51.emf"/><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4.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35.xml"/><Relationship Id="rId7" Type="http://schemas.openxmlformats.org/officeDocument/2006/relationships/diagramQuickStyle" Target="../diagrams/quickStyle5.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4.png"/><Relationship Id="rId4" Type="http://schemas.openxmlformats.org/officeDocument/2006/relationships/notesSlide" Target="../notesSlides/notesSlide24.xml"/><Relationship Id="rId9" Type="http://schemas.microsoft.com/office/2007/relationships/diagramDrawing" Target="../diagrams/drawing5.xml"/></Relationships>
</file>

<file path=ppt/slides/_rels/slide25.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slideLayout" Target="../slideLayouts/slideLayout34.xml"/><Relationship Id="rId7" Type="http://schemas.openxmlformats.org/officeDocument/2006/relationships/image" Target="../media/image54.emf"/><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notesSlide" Target="../notesSlides/notesSlide25.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8.emf"/><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5.xml"/><Relationship Id="rId7" Type="http://schemas.openxmlformats.org/officeDocument/2006/relationships/diagramQuickStyle" Target="../diagrams/quickStyle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notesSlide" Target="../notesSlides/notesSlide6.xml"/><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18" Type="http://schemas.openxmlformats.org/officeDocument/2006/relationships/image" Target="../media/image20.emf"/><Relationship Id="rId3" Type="http://schemas.openxmlformats.org/officeDocument/2006/relationships/slideLayout" Target="../slideLayouts/slideLayout35.xml"/><Relationship Id="rId7" Type="http://schemas.openxmlformats.org/officeDocument/2006/relationships/diagramQuickStyle" Target="../diagrams/quickStyle2.xml"/><Relationship Id="rId12" Type="http://schemas.openxmlformats.org/officeDocument/2006/relationships/diagramQuickStyle" Target="../diagrams/quickStyle3.xml"/><Relationship Id="rId17" Type="http://schemas.openxmlformats.org/officeDocument/2006/relationships/image" Target="../media/image19.emf"/><Relationship Id="rId2" Type="http://schemas.openxmlformats.org/officeDocument/2006/relationships/audio" Target="../media/media6.MP3"/><Relationship Id="rId16" Type="http://schemas.openxmlformats.org/officeDocument/2006/relationships/image" Target="../media/image18.jpeg"/><Relationship Id="rId1" Type="http://schemas.microsoft.com/office/2007/relationships/media" Target="../media/media6.MP3"/><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5" Type="http://schemas.openxmlformats.org/officeDocument/2006/relationships/image" Target="../media/image17.emf"/><Relationship Id="rId10" Type="http://schemas.openxmlformats.org/officeDocument/2006/relationships/diagramData" Target="../diagrams/data3.xml"/><Relationship Id="rId19" Type="http://schemas.openxmlformats.org/officeDocument/2006/relationships/image" Target="../media/image4.png"/><Relationship Id="rId4" Type="http://schemas.openxmlformats.org/officeDocument/2006/relationships/notesSlide" Target="../notesSlides/notesSlide7.xml"/><Relationship Id="rId9" Type="http://schemas.microsoft.com/office/2007/relationships/diagramDrawing" Target="../diagrams/drawing2.xml"/><Relationship Id="rId14" Type="http://schemas.microsoft.com/office/2007/relationships/diagramDrawing" Target="../diagrams/drawing3.xml"/></Relationships>
</file>

<file path=ppt/slides/_rels/slide8.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slideLayout" Target="../slideLayouts/slideLayout35.xml"/><Relationship Id="rId7" Type="http://schemas.openxmlformats.org/officeDocument/2006/relationships/image" Target="../media/image23.emf"/><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4.png"/><Relationship Id="rId4" Type="http://schemas.openxmlformats.org/officeDocument/2006/relationships/notesSlide" Target="../notesSlides/notesSlide8.xml"/><Relationship Id="rId9" Type="http://schemas.openxmlformats.org/officeDocument/2006/relationships/image" Target="../media/image25.emf"/></Relationships>
</file>

<file path=ppt/slides/_rels/slide9.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slideLayout" Target="../slideLayouts/slideLayout33.xml"/><Relationship Id="rId7" Type="http://schemas.openxmlformats.org/officeDocument/2006/relationships/image" Target="../media/image27.emf"/><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8.jpeg"/><Relationship Id="rId5" Type="http://schemas.openxmlformats.org/officeDocument/2006/relationships/image" Target="../media/image26.emf"/><Relationship Id="rId10" Type="http://schemas.openxmlformats.org/officeDocument/2006/relationships/image" Target="../media/image4.png"/><Relationship Id="rId4" Type="http://schemas.openxmlformats.org/officeDocument/2006/relationships/notesSlide" Target="../notesSlides/notesSlide9.xml"/><Relationship Id="rId9" Type="http://schemas.openxmlformats.org/officeDocument/2006/relationships/image" Target="../media/image2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861058-95D0-6347-A3F6-84F79F33F707}"/>
              </a:ext>
            </a:extLst>
          </p:cNvPr>
          <p:cNvSpPr>
            <a:spLocks noGrp="1"/>
          </p:cNvSpPr>
          <p:nvPr>
            <p:ph type="body" sz="quarter" idx="10"/>
          </p:nvPr>
        </p:nvSpPr>
        <p:spPr>
          <a:xfrm>
            <a:off x="5462394" y="3212876"/>
            <a:ext cx="6228884" cy="1639797"/>
          </a:xfrm>
        </p:spPr>
        <p:txBody>
          <a:bodyPr/>
          <a:lstStyle/>
          <a:p>
            <a:r>
              <a:rPr lang="en-GB" dirty="0"/>
              <a:t>Cooperative Health Research </a:t>
            </a:r>
            <a:r>
              <a:rPr lang="en-GB"/>
              <a:t>In </a:t>
            </a:r>
          </a:p>
          <a:p>
            <a:r>
              <a:rPr lang="en-GB"/>
              <a:t>South </a:t>
            </a:r>
            <a:r>
              <a:rPr lang="en-GB" dirty="0"/>
              <a:t>Tyrol study</a:t>
            </a:r>
          </a:p>
        </p:txBody>
      </p:sp>
      <p:sp>
        <p:nvSpPr>
          <p:cNvPr id="4" name="Text Placeholder 3">
            <a:extLst>
              <a:ext uri="{FF2B5EF4-FFF2-40B4-BE49-F238E27FC236}">
                <a16:creationId xmlns:a16="http://schemas.microsoft.com/office/drawing/2014/main" id="{8B0309A1-5B8B-3346-BBF3-087E0481C657}"/>
              </a:ext>
            </a:extLst>
          </p:cNvPr>
          <p:cNvSpPr>
            <a:spLocks noGrp="1"/>
          </p:cNvSpPr>
          <p:nvPr>
            <p:ph type="body" sz="quarter" idx="13"/>
          </p:nvPr>
        </p:nvSpPr>
        <p:spPr>
          <a:xfrm>
            <a:off x="5462393" y="4902544"/>
            <a:ext cx="6228885" cy="882272"/>
          </a:xfrm>
        </p:spPr>
        <p:txBody>
          <a:bodyPr/>
          <a:lstStyle/>
          <a:p>
            <a:r>
              <a:rPr lang="en-GB" dirty="0"/>
              <a:t>Follow-up – </a:t>
            </a:r>
            <a:r>
              <a:rPr lang="en-GB" dirty="0" err="1"/>
              <a:t>Zweite</a:t>
            </a:r>
            <a:r>
              <a:rPr lang="en-GB" dirty="0"/>
              <a:t> Phase der CHRIS </a:t>
            </a:r>
            <a:r>
              <a:rPr lang="en-GB" dirty="0" err="1"/>
              <a:t>Studie</a:t>
            </a:r>
            <a:r>
              <a:rPr lang="en-GB" dirty="0"/>
              <a:t> </a:t>
            </a:r>
          </a:p>
          <a:p>
            <a:endParaRPr lang="en-GB" dirty="0"/>
          </a:p>
          <a:p>
            <a:endParaRPr lang="en-IT" dirty="0"/>
          </a:p>
        </p:txBody>
      </p:sp>
      <p:sp>
        <p:nvSpPr>
          <p:cNvPr id="5" name="Text Placeholder 4">
            <a:extLst>
              <a:ext uri="{FF2B5EF4-FFF2-40B4-BE49-F238E27FC236}">
                <a16:creationId xmlns:a16="http://schemas.microsoft.com/office/drawing/2014/main" id="{D20BAC2A-4DDD-2246-9A28-CCC6938589B5}"/>
              </a:ext>
            </a:extLst>
          </p:cNvPr>
          <p:cNvSpPr>
            <a:spLocks noGrp="1"/>
          </p:cNvSpPr>
          <p:nvPr>
            <p:ph type="body" sz="quarter" idx="15"/>
          </p:nvPr>
        </p:nvSpPr>
        <p:spPr>
          <a:xfrm>
            <a:off x="5462393" y="6048440"/>
            <a:ext cx="6228885" cy="424302"/>
          </a:xfrm>
        </p:spPr>
        <p:txBody>
          <a:bodyPr/>
          <a:lstStyle/>
          <a:p>
            <a:r>
              <a:rPr lang="en-GB" dirty="0" err="1"/>
              <a:t>Informationen</a:t>
            </a:r>
            <a:r>
              <a:rPr lang="en-GB" dirty="0"/>
              <a:t> </a:t>
            </a:r>
            <a:r>
              <a:rPr lang="en-GB" dirty="0" err="1"/>
              <a:t>zur</a:t>
            </a:r>
            <a:r>
              <a:rPr lang="en-GB" dirty="0"/>
              <a:t> </a:t>
            </a:r>
            <a:r>
              <a:rPr lang="en-GB" dirty="0" err="1"/>
              <a:t>Informierten</a:t>
            </a:r>
            <a:r>
              <a:rPr lang="en-GB" dirty="0"/>
              <a:t> </a:t>
            </a:r>
            <a:r>
              <a:rPr lang="en-GB" dirty="0" err="1"/>
              <a:t>Einwilligung</a:t>
            </a:r>
            <a:r>
              <a:rPr lang="en-GB" dirty="0"/>
              <a:t>  </a:t>
            </a:r>
          </a:p>
          <a:p>
            <a:endParaRPr lang="en-GB" dirty="0"/>
          </a:p>
          <a:p>
            <a:endParaRPr lang="en-IT" dirty="0"/>
          </a:p>
        </p:txBody>
      </p:sp>
      <p:pic>
        <p:nvPicPr>
          <p:cNvPr id="15" name="Segnaposto immagine 3">
            <a:extLst>
              <a:ext uri="{FF2B5EF4-FFF2-40B4-BE49-F238E27FC236}">
                <a16:creationId xmlns:a16="http://schemas.microsoft.com/office/drawing/2014/main" id="{EF2DE7C8-03E9-C54E-8208-FCED38738D7A}"/>
              </a:ext>
            </a:extLst>
          </p:cNvPr>
          <p:cNvPicPr>
            <a:picLocks noGrp="1" noChangeAspect="1"/>
          </p:cNvPicPr>
          <p:nvPr>
            <p:ph type="pic" sz="quarter" idx="17"/>
          </p:nvPr>
        </p:nvPicPr>
        <p:blipFill>
          <a:blip r:embed="rId5"/>
          <a:srcRect t="55" b="55"/>
          <a:stretch/>
        </p:blipFill>
        <p:spPr>
          <a:xfrm>
            <a:off x="0" y="0"/>
            <a:ext cx="4849813" cy="6858000"/>
          </a:xfrm>
          <a:prstGeom prst="rect">
            <a:avLst/>
          </a:prstGeom>
        </p:spPr>
      </p:pic>
      <p:pic>
        <p:nvPicPr>
          <p:cNvPr id="6" name="DE_01">
            <a:hlinkClick r:id="" action="ppaction://media"/>
            <a:extLst>
              <a:ext uri="{FF2B5EF4-FFF2-40B4-BE49-F238E27FC236}">
                <a16:creationId xmlns:a16="http://schemas.microsoft.com/office/drawing/2014/main" id="{3C14EAF1-42A5-4064-AA0D-C830DA6847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31563" y="909638"/>
            <a:ext cx="304800" cy="304800"/>
          </a:xfrm>
          <a:prstGeom prst="rect">
            <a:avLst/>
          </a:prstGeom>
        </p:spPr>
      </p:pic>
    </p:spTree>
    <p:extLst>
      <p:ext uri="{BB962C8B-B14F-4D97-AF65-F5344CB8AC3E}">
        <p14:creationId xmlns:p14="http://schemas.microsoft.com/office/powerpoint/2010/main" val="3244334541"/>
      </p:ext>
    </p:extLst>
  </p:cSld>
  <p:clrMapOvr>
    <a:masterClrMapping/>
  </p:clrMapOvr>
  <mc:AlternateContent xmlns:mc="http://schemas.openxmlformats.org/markup-compatibility/2006" xmlns:p14="http://schemas.microsoft.com/office/powerpoint/2010/main">
    <mc:Choice Requires="p14">
      <p:transition spd="slow" p14:dur="2000" advTm="4458"/>
    </mc:Choice>
    <mc:Fallback xmlns="">
      <p:transition spd="slow" advTm="445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AE5058DA-67C5-BE49-9E08-5BAA9E5067E8}"/>
              </a:ext>
            </a:extLst>
          </p:cNvPr>
          <p:cNvSpPr>
            <a:spLocks noGrp="1"/>
          </p:cNvSpPr>
          <p:nvPr>
            <p:ph type="body" sz="quarter" idx="24"/>
          </p:nvPr>
        </p:nvSpPr>
        <p:spPr>
          <a:xfrm>
            <a:off x="2003612" y="1758992"/>
            <a:ext cx="4886525" cy="3900036"/>
          </a:xfrm>
        </p:spPr>
        <p:txBody>
          <a:bodyPr/>
          <a:lstStyle/>
          <a:p>
            <a:pPr lvl="0">
              <a:lnSpc>
                <a:spcPct val="100000"/>
              </a:lnSpc>
              <a:buClr>
                <a:schemeClr val="accent1"/>
              </a:buClr>
              <a:defRPr/>
            </a:pPr>
            <a:r>
              <a:rPr lang="sv-SE" dirty="0">
                <a:solidFill>
                  <a:prstClr val="black"/>
                </a:solidFill>
                <a:latin typeface="+mj-lt"/>
              </a:rPr>
              <a:t>Daten</a:t>
            </a:r>
          </a:p>
          <a:p>
            <a:pPr lvl="0">
              <a:lnSpc>
                <a:spcPct val="100000"/>
              </a:lnSpc>
              <a:buClr>
                <a:schemeClr val="accent1"/>
              </a:buClr>
              <a:defRPr/>
            </a:pPr>
            <a:endParaRPr lang="sv-SE" dirty="0">
              <a:solidFill>
                <a:prstClr val="black"/>
              </a:solidFill>
              <a:latin typeface="+mj-lt"/>
            </a:endParaRPr>
          </a:p>
          <a:p>
            <a:pPr marL="342900" lvl="0" indent="-342900">
              <a:lnSpc>
                <a:spcPct val="100000"/>
              </a:lnSpc>
              <a:buClr>
                <a:schemeClr val="accent1"/>
              </a:buClr>
              <a:buFont typeface="Arial" panose="020B0604020202020204" pitchFamily="34" charset="0"/>
              <a:buChar char="•"/>
              <a:defRPr/>
            </a:pPr>
            <a:endParaRPr lang="sv-SE" dirty="0">
              <a:solidFill>
                <a:prstClr val="black"/>
              </a:solidFill>
              <a:latin typeface="+mj-lt"/>
            </a:endParaRPr>
          </a:p>
          <a:p>
            <a:pPr lvl="0">
              <a:lnSpc>
                <a:spcPct val="100000"/>
              </a:lnSpc>
              <a:buClr>
                <a:schemeClr val="accent1"/>
              </a:buClr>
              <a:defRPr/>
            </a:pPr>
            <a:r>
              <a:rPr lang="sv-SE" dirty="0">
                <a:solidFill>
                  <a:prstClr val="black"/>
                </a:solidFill>
                <a:latin typeface="+mj-lt"/>
              </a:rPr>
              <a:t>DNA e genetisches Material</a:t>
            </a:r>
          </a:p>
          <a:p>
            <a:pPr lvl="0">
              <a:lnSpc>
                <a:spcPct val="100000"/>
              </a:lnSpc>
              <a:buClr>
                <a:schemeClr val="accent1"/>
              </a:buClr>
              <a:defRPr/>
            </a:pPr>
            <a:br>
              <a:rPr lang="sv-SE" dirty="0">
                <a:solidFill>
                  <a:prstClr val="black"/>
                </a:solidFill>
                <a:latin typeface="+mj-lt"/>
              </a:rPr>
            </a:br>
            <a:endParaRPr lang="sv-SE" dirty="0">
              <a:solidFill>
                <a:prstClr val="black"/>
              </a:solidFill>
              <a:latin typeface="+mj-lt"/>
            </a:endParaRPr>
          </a:p>
          <a:p>
            <a:pPr lvl="0">
              <a:lnSpc>
                <a:spcPct val="100000"/>
              </a:lnSpc>
              <a:buClr>
                <a:schemeClr val="accent1"/>
              </a:buClr>
              <a:defRPr/>
            </a:pPr>
            <a:r>
              <a:rPr lang="sv-SE" dirty="0">
                <a:solidFill>
                  <a:prstClr val="black"/>
                </a:solidFill>
                <a:latin typeface="+mj-lt"/>
              </a:rPr>
              <a:t>Blutproben, Plasma, Urin und Derivate</a:t>
            </a:r>
          </a:p>
          <a:p>
            <a:pPr lvl="0">
              <a:lnSpc>
                <a:spcPct val="100000"/>
              </a:lnSpc>
              <a:buClr>
                <a:schemeClr val="accent1"/>
              </a:buClr>
              <a:defRPr/>
            </a:pPr>
            <a:endParaRPr lang="sv-SE" dirty="0">
              <a:solidFill>
                <a:prstClr val="black"/>
              </a:solidFill>
              <a:latin typeface="+mj-lt"/>
            </a:endParaRPr>
          </a:p>
          <a:p>
            <a:pPr lvl="0">
              <a:lnSpc>
                <a:spcPct val="100000"/>
              </a:lnSpc>
              <a:buClr>
                <a:schemeClr val="accent1"/>
              </a:buClr>
              <a:defRPr/>
            </a:pPr>
            <a:endParaRPr lang="sv-SE" dirty="0">
              <a:solidFill>
                <a:prstClr val="black"/>
              </a:solidFill>
              <a:latin typeface="+mj-lt"/>
            </a:endParaRPr>
          </a:p>
          <a:p>
            <a:pPr lvl="0">
              <a:lnSpc>
                <a:spcPct val="100000"/>
              </a:lnSpc>
              <a:buClr>
                <a:schemeClr val="accent1"/>
              </a:buClr>
              <a:defRPr/>
            </a:pPr>
            <a:r>
              <a:rPr lang="sv-SE" dirty="0">
                <a:solidFill>
                  <a:prstClr val="black"/>
                </a:solidFill>
                <a:latin typeface="+mj-lt"/>
              </a:rPr>
              <a:t>Zelllinien</a:t>
            </a:r>
          </a:p>
          <a:p>
            <a:pPr marL="342900" lvl="0" indent="-342900">
              <a:lnSpc>
                <a:spcPct val="100000"/>
              </a:lnSpc>
              <a:buClr>
                <a:schemeClr val="accent1"/>
              </a:buClr>
              <a:buFont typeface="Arial" panose="020B0604020202020204" pitchFamily="34" charset="0"/>
              <a:buChar char="•"/>
              <a:defRPr/>
            </a:pPr>
            <a:endParaRPr lang="sv-SE" dirty="0">
              <a:solidFill>
                <a:prstClr val="black"/>
              </a:solidFill>
              <a:latin typeface="+mj-lt"/>
            </a:endParaRPr>
          </a:p>
          <a:p>
            <a:pPr marL="342900" lvl="0" indent="-342900">
              <a:lnSpc>
                <a:spcPct val="100000"/>
              </a:lnSpc>
              <a:buClr>
                <a:schemeClr val="accent1"/>
              </a:buClr>
              <a:buFont typeface="Arial" panose="020B0604020202020204" pitchFamily="34" charset="0"/>
              <a:buChar char="•"/>
              <a:defRPr/>
            </a:pPr>
            <a:endParaRPr lang="sv-SE" dirty="0">
              <a:solidFill>
                <a:prstClr val="black"/>
              </a:solidFill>
              <a:latin typeface="+mj-lt"/>
            </a:endParaRPr>
          </a:p>
          <a:p>
            <a:pPr marL="342900" lvl="0" indent="-342900">
              <a:lnSpc>
                <a:spcPct val="100000"/>
              </a:lnSpc>
              <a:buClr>
                <a:schemeClr val="accent1"/>
              </a:buClr>
              <a:buFont typeface="Arial" panose="020B0604020202020204" pitchFamily="34" charset="0"/>
              <a:buChar char="•"/>
              <a:defRPr/>
            </a:pPr>
            <a:endParaRPr lang="sv-SE" dirty="0">
              <a:solidFill>
                <a:prstClr val="black"/>
              </a:solidFill>
              <a:latin typeface="+mj-lt"/>
            </a:endParaRPr>
          </a:p>
        </p:txBody>
      </p:sp>
      <p:sp>
        <p:nvSpPr>
          <p:cNvPr id="23" name="Text Placeholder 22">
            <a:extLst>
              <a:ext uri="{FF2B5EF4-FFF2-40B4-BE49-F238E27FC236}">
                <a16:creationId xmlns:a16="http://schemas.microsoft.com/office/drawing/2014/main" id="{1457BCC9-8CA5-B744-B092-99F298A7752E}"/>
              </a:ext>
            </a:extLst>
          </p:cNvPr>
          <p:cNvSpPr>
            <a:spLocks noGrp="1"/>
          </p:cNvSpPr>
          <p:nvPr>
            <p:ph type="body" sz="quarter" idx="11"/>
          </p:nvPr>
        </p:nvSpPr>
        <p:spPr/>
        <p:txBody>
          <a:bodyPr/>
          <a:lstStyle/>
          <a:p>
            <a:r>
              <a:rPr lang="en-US" dirty="0"/>
              <a:t>Die Biobank</a:t>
            </a:r>
            <a:endParaRPr lang="en-IT" dirty="0"/>
          </a:p>
        </p:txBody>
      </p:sp>
      <p:pic>
        <p:nvPicPr>
          <p:cNvPr id="4" name="Immagine 3">
            <a:extLst>
              <a:ext uri="{FF2B5EF4-FFF2-40B4-BE49-F238E27FC236}">
                <a16:creationId xmlns:a16="http://schemas.microsoft.com/office/drawing/2014/main" id="{A22EF943-E724-0E40-8DC1-088B735C5C64}"/>
              </a:ext>
            </a:extLst>
          </p:cNvPr>
          <p:cNvPicPr>
            <a:picLocks noChangeAspect="1"/>
          </p:cNvPicPr>
          <p:nvPr/>
        </p:nvPicPr>
        <p:blipFill>
          <a:blip r:embed="rId5"/>
          <a:stretch>
            <a:fillRect/>
          </a:stretch>
        </p:blipFill>
        <p:spPr>
          <a:xfrm>
            <a:off x="599591" y="1410514"/>
            <a:ext cx="1080000" cy="1080000"/>
          </a:xfrm>
          <a:prstGeom prst="rect">
            <a:avLst/>
          </a:prstGeom>
        </p:spPr>
      </p:pic>
      <p:pic>
        <p:nvPicPr>
          <p:cNvPr id="5" name="Immagine 4">
            <a:extLst>
              <a:ext uri="{FF2B5EF4-FFF2-40B4-BE49-F238E27FC236}">
                <a16:creationId xmlns:a16="http://schemas.microsoft.com/office/drawing/2014/main" id="{0FF65CFA-85F3-7946-A202-2D30D0B11672}"/>
              </a:ext>
            </a:extLst>
          </p:cNvPr>
          <p:cNvPicPr>
            <a:picLocks noChangeAspect="1"/>
          </p:cNvPicPr>
          <p:nvPr/>
        </p:nvPicPr>
        <p:blipFill>
          <a:blip r:embed="rId6"/>
          <a:stretch>
            <a:fillRect/>
          </a:stretch>
        </p:blipFill>
        <p:spPr>
          <a:xfrm>
            <a:off x="599591" y="2604503"/>
            <a:ext cx="1080000" cy="1080000"/>
          </a:xfrm>
          <a:prstGeom prst="rect">
            <a:avLst/>
          </a:prstGeom>
        </p:spPr>
      </p:pic>
      <p:pic>
        <p:nvPicPr>
          <p:cNvPr id="6" name="Immagine 5">
            <a:extLst>
              <a:ext uri="{FF2B5EF4-FFF2-40B4-BE49-F238E27FC236}">
                <a16:creationId xmlns:a16="http://schemas.microsoft.com/office/drawing/2014/main" id="{AD1270D8-863D-2F4C-B6F2-69082D722C67}"/>
              </a:ext>
            </a:extLst>
          </p:cNvPr>
          <p:cNvPicPr>
            <a:picLocks noChangeAspect="1"/>
          </p:cNvPicPr>
          <p:nvPr/>
        </p:nvPicPr>
        <p:blipFill>
          <a:blip r:embed="rId7"/>
          <a:stretch>
            <a:fillRect/>
          </a:stretch>
        </p:blipFill>
        <p:spPr>
          <a:xfrm>
            <a:off x="599591" y="3798492"/>
            <a:ext cx="1080000" cy="1080000"/>
          </a:xfrm>
          <a:prstGeom prst="rect">
            <a:avLst/>
          </a:prstGeom>
        </p:spPr>
      </p:pic>
      <p:pic>
        <p:nvPicPr>
          <p:cNvPr id="7" name="Immagine 6">
            <a:extLst>
              <a:ext uri="{FF2B5EF4-FFF2-40B4-BE49-F238E27FC236}">
                <a16:creationId xmlns:a16="http://schemas.microsoft.com/office/drawing/2014/main" id="{FB6905D2-8121-F64F-9B64-833C1E2FBA2A}"/>
              </a:ext>
            </a:extLst>
          </p:cNvPr>
          <p:cNvPicPr>
            <a:picLocks noChangeAspect="1"/>
          </p:cNvPicPr>
          <p:nvPr/>
        </p:nvPicPr>
        <p:blipFill>
          <a:blip r:embed="rId8"/>
          <a:stretch>
            <a:fillRect/>
          </a:stretch>
        </p:blipFill>
        <p:spPr>
          <a:xfrm>
            <a:off x="599591" y="4992481"/>
            <a:ext cx="1080000" cy="1080000"/>
          </a:xfrm>
          <a:prstGeom prst="rect">
            <a:avLst/>
          </a:prstGeom>
        </p:spPr>
      </p:pic>
      <p:pic>
        <p:nvPicPr>
          <p:cNvPr id="9" name="Immagine 8">
            <a:extLst>
              <a:ext uri="{FF2B5EF4-FFF2-40B4-BE49-F238E27FC236}">
                <a16:creationId xmlns:a16="http://schemas.microsoft.com/office/drawing/2014/main" id="{E28EE876-B450-A34E-B7E5-20334CC37B61}"/>
              </a:ext>
            </a:extLst>
          </p:cNvPr>
          <p:cNvPicPr>
            <a:picLocks noChangeAspect="1"/>
          </p:cNvPicPr>
          <p:nvPr/>
        </p:nvPicPr>
        <p:blipFill>
          <a:blip r:embed="rId9"/>
          <a:stretch>
            <a:fillRect/>
          </a:stretch>
        </p:blipFill>
        <p:spPr>
          <a:xfrm>
            <a:off x="7648388" y="2159000"/>
            <a:ext cx="2540000" cy="2540000"/>
          </a:xfrm>
          <a:prstGeom prst="rect">
            <a:avLst/>
          </a:prstGeom>
        </p:spPr>
      </p:pic>
      <p:pic>
        <p:nvPicPr>
          <p:cNvPr id="3" name="DE_10">
            <a:hlinkClick r:id="" action="ppaction://media"/>
            <a:extLst>
              <a:ext uri="{FF2B5EF4-FFF2-40B4-BE49-F238E27FC236}">
                <a16:creationId xmlns:a16="http://schemas.microsoft.com/office/drawing/2014/main" id="{82234224-5C5D-48F8-AE5A-D9C4F2551CA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9525" y="928688"/>
            <a:ext cx="304800" cy="304800"/>
          </a:xfrm>
          <a:prstGeom prst="rect">
            <a:avLst/>
          </a:prstGeom>
        </p:spPr>
      </p:pic>
    </p:spTree>
    <p:extLst>
      <p:ext uri="{BB962C8B-B14F-4D97-AF65-F5344CB8AC3E}">
        <p14:creationId xmlns:p14="http://schemas.microsoft.com/office/powerpoint/2010/main" val="3186525019"/>
      </p:ext>
    </p:extLst>
  </p:cSld>
  <p:clrMapOvr>
    <a:masterClrMapping/>
  </p:clrMapOvr>
  <mc:AlternateContent xmlns:mc="http://schemas.openxmlformats.org/markup-compatibility/2006" xmlns:p14="http://schemas.microsoft.com/office/powerpoint/2010/main">
    <mc:Choice Requires="p14">
      <p:transition spd="slow" p14:dur="2000" advTm="7930"/>
    </mc:Choice>
    <mc:Fallback xmlns="">
      <p:transition spd="slow" advTm="793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A84278F8-C4F9-8B49-8EFB-910904418CFA}"/>
              </a:ext>
            </a:extLst>
          </p:cNvPr>
          <p:cNvSpPr>
            <a:spLocks noGrp="1"/>
          </p:cNvSpPr>
          <p:nvPr>
            <p:ph type="body" sz="quarter" idx="11"/>
          </p:nvPr>
        </p:nvSpPr>
        <p:spPr/>
        <p:txBody>
          <a:bodyPr>
            <a:noAutofit/>
          </a:bodyPr>
          <a:lstStyle/>
          <a:p>
            <a:r>
              <a:rPr lang="en-US" sz="4000" dirty="0" err="1"/>
              <a:t>Zelllinien</a:t>
            </a:r>
            <a:r>
              <a:rPr lang="en-US" sz="4000" dirty="0"/>
              <a:t> und </a:t>
            </a:r>
            <a:r>
              <a:rPr lang="en-US" sz="4000" dirty="0" err="1"/>
              <a:t>funktionelle</a:t>
            </a:r>
            <a:r>
              <a:rPr lang="en-US" sz="4000" dirty="0"/>
              <a:t> </a:t>
            </a:r>
            <a:r>
              <a:rPr lang="en-US" sz="4000" dirty="0" err="1"/>
              <a:t>Studien</a:t>
            </a:r>
            <a:endParaRPr lang="en-IT" sz="4000" dirty="0"/>
          </a:p>
        </p:txBody>
      </p:sp>
      <p:sp>
        <p:nvSpPr>
          <p:cNvPr id="19" name="Text Placeholder 18">
            <a:extLst>
              <a:ext uri="{FF2B5EF4-FFF2-40B4-BE49-F238E27FC236}">
                <a16:creationId xmlns:a16="http://schemas.microsoft.com/office/drawing/2014/main" id="{C7ACC4F7-D177-8F4A-917B-50E395996621}"/>
              </a:ext>
            </a:extLst>
          </p:cNvPr>
          <p:cNvSpPr>
            <a:spLocks noGrp="1"/>
          </p:cNvSpPr>
          <p:nvPr>
            <p:ph type="body" sz="quarter" idx="12"/>
          </p:nvPr>
        </p:nvSpPr>
        <p:spPr/>
        <p:txBody>
          <a:bodyPr>
            <a:normAutofit lnSpcReduction="10000"/>
          </a:bodyPr>
          <a:lstStyle/>
          <a:p>
            <a:r>
              <a:rPr lang="en-US" dirty="0" err="1"/>
              <a:t>Blut</a:t>
            </a:r>
            <a:r>
              <a:rPr lang="en-US" dirty="0"/>
              <a:t>, </a:t>
            </a:r>
            <a:r>
              <a:rPr lang="en-US" dirty="0" err="1"/>
              <a:t>Blutzellen</a:t>
            </a:r>
            <a:r>
              <a:rPr lang="en-US" dirty="0"/>
              <a:t> und </a:t>
            </a:r>
            <a:r>
              <a:rPr lang="en-US" dirty="0" err="1"/>
              <a:t>Zelllinien</a:t>
            </a:r>
            <a:endParaRPr lang="en-IT" dirty="0"/>
          </a:p>
        </p:txBody>
      </p:sp>
      <p:pic>
        <p:nvPicPr>
          <p:cNvPr id="2" name="DE_11">
            <a:hlinkClick r:id="" action="ppaction://media"/>
            <a:extLst>
              <a:ext uri="{FF2B5EF4-FFF2-40B4-BE49-F238E27FC236}">
                <a16:creationId xmlns:a16="http://schemas.microsoft.com/office/drawing/2014/main" id="{A8CFCBAB-A7BA-4C81-A59F-4E90C29C493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44275" y="682625"/>
            <a:ext cx="304800" cy="304800"/>
          </a:xfrm>
          <a:prstGeom prst="rect">
            <a:avLst/>
          </a:prstGeom>
        </p:spPr>
      </p:pic>
      <p:pic>
        <p:nvPicPr>
          <p:cNvPr id="4" name="Picture 3" descr="Diagram&#10;&#10;Description automatically generated">
            <a:extLst>
              <a:ext uri="{FF2B5EF4-FFF2-40B4-BE49-F238E27FC236}">
                <a16:creationId xmlns:a16="http://schemas.microsoft.com/office/drawing/2014/main" id="{5B60D5AF-ECFA-4ACC-A15E-58CDAFD3759B}"/>
              </a:ext>
            </a:extLst>
          </p:cNvPr>
          <p:cNvPicPr>
            <a:picLocks noChangeAspect="1"/>
          </p:cNvPicPr>
          <p:nvPr/>
        </p:nvPicPr>
        <p:blipFill>
          <a:blip r:embed="rId6"/>
          <a:stretch>
            <a:fillRect/>
          </a:stretch>
        </p:blipFill>
        <p:spPr>
          <a:xfrm>
            <a:off x="3018866" y="1101136"/>
            <a:ext cx="6151210" cy="5094471"/>
          </a:xfrm>
          <a:prstGeom prst="rect">
            <a:avLst/>
          </a:prstGeom>
        </p:spPr>
      </p:pic>
    </p:spTree>
    <p:extLst>
      <p:ext uri="{BB962C8B-B14F-4D97-AF65-F5344CB8AC3E}">
        <p14:creationId xmlns:p14="http://schemas.microsoft.com/office/powerpoint/2010/main" val="773449267"/>
      </p:ext>
    </p:extLst>
  </p:cSld>
  <p:clrMapOvr>
    <a:masterClrMapping/>
  </p:clrMapOvr>
  <mc:AlternateContent xmlns:mc="http://schemas.openxmlformats.org/markup-compatibility/2006" xmlns:p14="http://schemas.microsoft.com/office/powerpoint/2010/main">
    <mc:Choice Requires="p14">
      <p:transition spd="slow" p14:dur="2000" advTm="18437"/>
    </mc:Choice>
    <mc:Fallback xmlns="">
      <p:transition spd="slow" advTm="184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AE5058DA-67C5-BE49-9E08-5BAA9E5067E8}"/>
              </a:ext>
            </a:extLst>
          </p:cNvPr>
          <p:cNvSpPr>
            <a:spLocks noGrp="1"/>
          </p:cNvSpPr>
          <p:nvPr>
            <p:ph type="body" sz="quarter" idx="24"/>
          </p:nvPr>
        </p:nvSpPr>
        <p:spPr>
          <a:xfrm>
            <a:off x="2003613" y="1661540"/>
            <a:ext cx="9250508" cy="4220785"/>
          </a:xfrm>
        </p:spPr>
        <p:txBody>
          <a:bodyPr/>
          <a:lstStyle/>
          <a:p>
            <a:pPr lvl="0">
              <a:lnSpc>
                <a:spcPct val="100000"/>
              </a:lnSpc>
              <a:buClr>
                <a:schemeClr val="accent1"/>
              </a:buClr>
              <a:defRPr/>
            </a:pPr>
            <a:r>
              <a:rPr lang="de-DE" dirty="0">
                <a:solidFill>
                  <a:prstClr val="black"/>
                </a:solidFill>
                <a:latin typeface="+mj-lt"/>
              </a:rPr>
              <a:t>Die gesammelten Daten und Proben werden mit strengen Sicherheitsmaßnahmen behandelt.</a:t>
            </a:r>
            <a:endParaRPr lang="sv-SE" dirty="0">
              <a:solidFill>
                <a:prstClr val="black"/>
              </a:solidFill>
              <a:latin typeface="+mj-lt"/>
            </a:endParaRPr>
          </a:p>
          <a:p>
            <a:pPr lvl="0">
              <a:lnSpc>
                <a:spcPct val="100000"/>
              </a:lnSpc>
              <a:buClr>
                <a:schemeClr val="accent1"/>
              </a:buClr>
              <a:defRPr/>
            </a:pPr>
            <a:endParaRPr lang="sv-SE" dirty="0">
              <a:solidFill>
                <a:prstClr val="black"/>
              </a:solidFill>
              <a:latin typeface="+mj-lt"/>
            </a:endParaRPr>
          </a:p>
          <a:p>
            <a:pPr lvl="0">
              <a:lnSpc>
                <a:spcPct val="100000"/>
              </a:lnSpc>
              <a:buClr>
                <a:schemeClr val="accent1"/>
              </a:buClr>
              <a:defRPr/>
            </a:pPr>
            <a:r>
              <a:rPr lang="de-DE" dirty="0">
                <a:solidFill>
                  <a:prstClr val="black"/>
                </a:solidFill>
                <a:latin typeface="+mj-lt"/>
              </a:rPr>
              <a:t>Mit einem alphanumerischen Code (Pseudonym oder CHRIS-Code) gekennzeichnet</a:t>
            </a:r>
            <a:endParaRPr lang="sv-SE" dirty="0">
              <a:solidFill>
                <a:prstClr val="black"/>
              </a:solidFill>
              <a:latin typeface="+mj-lt"/>
            </a:endParaRPr>
          </a:p>
          <a:p>
            <a:pPr lvl="0">
              <a:lnSpc>
                <a:spcPct val="100000"/>
              </a:lnSpc>
              <a:buClr>
                <a:schemeClr val="accent1"/>
              </a:buClr>
              <a:defRPr/>
            </a:pPr>
            <a:endParaRPr lang="sv-SE" dirty="0">
              <a:solidFill>
                <a:prstClr val="black"/>
              </a:solidFill>
              <a:latin typeface="+mj-lt"/>
            </a:endParaRPr>
          </a:p>
          <a:p>
            <a:pPr lvl="0">
              <a:lnSpc>
                <a:spcPct val="100000"/>
              </a:lnSpc>
              <a:buClr>
                <a:schemeClr val="accent1"/>
              </a:buClr>
              <a:defRPr/>
            </a:pPr>
            <a:r>
              <a:rPr lang="de-DE" dirty="0">
                <a:solidFill>
                  <a:prstClr val="black"/>
                </a:solidFill>
                <a:latin typeface="+mj-lt"/>
              </a:rPr>
              <a:t>Von Beginn an und während der gesamten Dauer der geplanten Untersuchungen</a:t>
            </a:r>
            <a:endParaRPr lang="sv-SE" dirty="0">
              <a:solidFill>
                <a:prstClr val="black"/>
              </a:solidFill>
              <a:latin typeface="+mj-lt"/>
            </a:endParaRPr>
          </a:p>
          <a:p>
            <a:pPr lvl="0">
              <a:lnSpc>
                <a:spcPct val="100000"/>
              </a:lnSpc>
              <a:buClr>
                <a:schemeClr val="accent1"/>
              </a:buClr>
              <a:defRPr/>
            </a:pPr>
            <a:endParaRPr lang="sv-SE" dirty="0">
              <a:solidFill>
                <a:prstClr val="black"/>
              </a:solidFill>
              <a:latin typeface="+mj-lt"/>
            </a:endParaRPr>
          </a:p>
          <a:p>
            <a:pPr lvl="0">
              <a:lnSpc>
                <a:spcPct val="100000"/>
              </a:lnSpc>
              <a:buClr>
                <a:schemeClr val="accent1"/>
              </a:buClr>
              <a:defRPr/>
            </a:pPr>
            <a:r>
              <a:rPr lang="de-DE" dirty="0">
                <a:solidFill>
                  <a:prstClr val="black"/>
                </a:solidFill>
                <a:latin typeface="+mj-lt"/>
              </a:rPr>
              <a:t>Alle Ergebnisse werden nach den strengsten Datenschutzrichtlinien bearbeitet</a:t>
            </a:r>
            <a:endParaRPr lang="sv-SE" dirty="0" err="1">
              <a:solidFill>
                <a:prstClr val="black"/>
              </a:solidFill>
              <a:latin typeface="+mj-lt"/>
            </a:endParaRPr>
          </a:p>
        </p:txBody>
      </p:sp>
      <p:sp>
        <p:nvSpPr>
          <p:cNvPr id="23" name="Text Placeholder 22">
            <a:extLst>
              <a:ext uri="{FF2B5EF4-FFF2-40B4-BE49-F238E27FC236}">
                <a16:creationId xmlns:a16="http://schemas.microsoft.com/office/drawing/2014/main" id="{1457BCC9-8CA5-B744-B092-99F298A7752E}"/>
              </a:ext>
            </a:extLst>
          </p:cNvPr>
          <p:cNvSpPr>
            <a:spLocks noGrp="1"/>
          </p:cNvSpPr>
          <p:nvPr>
            <p:ph type="body" sz="quarter" idx="11"/>
          </p:nvPr>
        </p:nvSpPr>
        <p:spPr/>
        <p:txBody>
          <a:bodyPr/>
          <a:lstStyle/>
          <a:p>
            <a:r>
              <a:rPr lang="en-GB" dirty="0" err="1"/>
              <a:t>Datenschutz</a:t>
            </a:r>
            <a:endParaRPr lang="en-IT" dirty="0"/>
          </a:p>
        </p:txBody>
      </p:sp>
      <p:pic>
        <p:nvPicPr>
          <p:cNvPr id="2" name="Immagine 1">
            <a:extLst>
              <a:ext uri="{FF2B5EF4-FFF2-40B4-BE49-F238E27FC236}">
                <a16:creationId xmlns:a16="http://schemas.microsoft.com/office/drawing/2014/main" id="{79EAB3FD-D9F4-4947-B4F0-6316C13E5B5E}"/>
              </a:ext>
            </a:extLst>
          </p:cNvPr>
          <p:cNvPicPr>
            <a:picLocks noChangeAspect="1"/>
          </p:cNvPicPr>
          <p:nvPr/>
        </p:nvPicPr>
        <p:blipFill>
          <a:blip r:embed="rId5"/>
          <a:stretch>
            <a:fillRect/>
          </a:stretch>
        </p:blipFill>
        <p:spPr>
          <a:xfrm>
            <a:off x="536979" y="1426020"/>
            <a:ext cx="1080000" cy="1080000"/>
          </a:xfrm>
          <a:prstGeom prst="rect">
            <a:avLst/>
          </a:prstGeom>
        </p:spPr>
      </p:pic>
      <p:pic>
        <p:nvPicPr>
          <p:cNvPr id="3" name="Immagine 2">
            <a:extLst>
              <a:ext uri="{FF2B5EF4-FFF2-40B4-BE49-F238E27FC236}">
                <a16:creationId xmlns:a16="http://schemas.microsoft.com/office/drawing/2014/main" id="{4CB950A8-7665-DD41-BA90-D71B1A3DF17D}"/>
              </a:ext>
            </a:extLst>
          </p:cNvPr>
          <p:cNvPicPr>
            <a:picLocks noChangeAspect="1"/>
          </p:cNvPicPr>
          <p:nvPr/>
        </p:nvPicPr>
        <p:blipFill>
          <a:blip r:embed="rId6"/>
          <a:stretch>
            <a:fillRect/>
          </a:stretch>
        </p:blipFill>
        <p:spPr>
          <a:xfrm>
            <a:off x="536979" y="2665941"/>
            <a:ext cx="1080000" cy="1080000"/>
          </a:xfrm>
          <a:prstGeom prst="rect">
            <a:avLst/>
          </a:prstGeom>
        </p:spPr>
      </p:pic>
      <p:pic>
        <p:nvPicPr>
          <p:cNvPr id="4" name="Immagine 3">
            <a:extLst>
              <a:ext uri="{FF2B5EF4-FFF2-40B4-BE49-F238E27FC236}">
                <a16:creationId xmlns:a16="http://schemas.microsoft.com/office/drawing/2014/main" id="{AA5586EC-F5B1-ED4F-A1DC-DD7BD62209A8}"/>
              </a:ext>
            </a:extLst>
          </p:cNvPr>
          <p:cNvPicPr>
            <a:picLocks noChangeAspect="1"/>
          </p:cNvPicPr>
          <p:nvPr/>
        </p:nvPicPr>
        <p:blipFill>
          <a:blip r:embed="rId7"/>
          <a:stretch>
            <a:fillRect/>
          </a:stretch>
        </p:blipFill>
        <p:spPr>
          <a:xfrm>
            <a:off x="531286" y="3905862"/>
            <a:ext cx="1080000" cy="1080000"/>
          </a:xfrm>
          <a:prstGeom prst="rect">
            <a:avLst/>
          </a:prstGeom>
        </p:spPr>
      </p:pic>
      <p:pic>
        <p:nvPicPr>
          <p:cNvPr id="5" name="Immagine 4">
            <a:extLst>
              <a:ext uri="{FF2B5EF4-FFF2-40B4-BE49-F238E27FC236}">
                <a16:creationId xmlns:a16="http://schemas.microsoft.com/office/drawing/2014/main" id="{448D992D-2CBC-8F4B-8FCB-BC5095157401}"/>
              </a:ext>
            </a:extLst>
          </p:cNvPr>
          <p:cNvPicPr>
            <a:picLocks noChangeAspect="1"/>
          </p:cNvPicPr>
          <p:nvPr/>
        </p:nvPicPr>
        <p:blipFill>
          <a:blip r:embed="rId8"/>
          <a:stretch>
            <a:fillRect/>
          </a:stretch>
        </p:blipFill>
        <p:spPr>
          <a:xfrm>
            <a:off x="531286" y="5145783"/>
            <a:ext cx="1080000" cy="1080000"/>
          </a:xfrm>
          <a:prstGeom prst="rect">
            <a:avLst/>
          </a:prstGeom>
        </p:spPr>
      </p:pic>
      <p:pic>
        <p:nvPicPr>
          <p:cNvPr id="7" name="DE_12">
            <a:hlinkClick r:id="" action="ppaction://media"/>
            <a:extLst>
              <a:ext uri="{FF2B5EF4-FFF2-40B4-BE49-F238E27FC236}">
                <a16:creationId xmlns:a16="http://schemas.microsoft.com/office/drawing/2014/main" id="{DC4EA36A-2B92-4592-B781-E0ABFE258D2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79188" y="598488"/>
            <a:ext cx="304800" cy="304800"/>
          </a:xfrm>
          <a:prstGeom prst="rect">
            <a:avLst/>
          </a:prstGeom>
        </p:spPr>
      </p:pic>
    </p:spTree>
    <p:extLst>
      <p:ext uri="{BB962C8B-B14F-4D97-AF65-F5344CB8AC3E}">
        <p14:creationId xmlns:p14="http://schemas.microsoft.com/office/powerpoint/2010/main" val="2364771602"/>
      </p:ext>
    </p:extLst>
  </p:cSld>
  <p:clrMapOvr>
    <a:masterClrMapping/>
  </p:clrMapOvr>
  <mc:AlternateContent xmlns:mc="http://schemas.openxmlformats.org/markup-compatibility/2006" xmlns:p14="http://schemas.microsoft.com/office/powerpoint/2010/main">
    <mc:Choice Requires="p14">
      <p:transition spd="slow" p14:dur="2000" advTm="7930"/>
    </mc:Choice>
    <mc:Fallback xmlns="">
      <p:transition spd="slow" advTm="793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9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C3CB7443-3CC0-384D-97FA-DC38D575B36E}"/>
              </a:ext>
            </a:extLst>
          </p:cNvPr>
          <p:cNvSpPr>
            <a:spLocks noGrp="1" noChangeArrowheads="1"/>
          </p:cNvSpPr>
          <p:nvPr>
            <p:ph type="body" sz="quarter" idx="13"/>
          </p:nvPr>
        </p:nvSpPr>
        <p:spPr bwMode="auto">
          <a:xfrm>
            <a:off x="2451893" y="1224924"/>
            <a:ext cx="10545142" cy="542003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lgn="just">
              <a:lnSpc>
                <a:spcPct val="150000"/>
              </a:lnSpc>
              <a:buFontTx/>
              <a:buChar char="•"/>
            </a:pPr>
            <a:r>
              <a:rPr lang="de-DE" sz="2000" kern="50" dirty="0">
                <a:effectLst/>
                <a:latin typeface="Calibri Light" panose="020F0302020204030204" pitchFamily="34" charset="0"/>
                <a:ea typeface="Arial Unicode MS"/>
                <a:cs typeface="OpenSymbol"/>
              </a:rPr>
              <a:t>Recht Widerruf der Einwilligung an jedem Zeitpunkt</a:t>
            </a:r>
            <a:r>
              <a:rPr lang="en-US" altLang="sv-SE" sz="2000" dirty="0">
                <a:latin typeface="+mj-lt"/>
                <a:ea typeface="Calibri" panose="020F0502020204030204" pitchFamily="34" charset="0"/>
                <a:cs typeface="Arial" panose="020B0604020202020204" pitchFamily="34" charset="0"/>
              </a:rPr>
              <a:t>		</a:t>
            </a:r>
            <a:r>
              <a:rPr lang="en-US" altLang="sv-SE" sz="2000" dirty="0">
                <a:latin typeface="+mj-lt"/>
                <a:ea typeface="Calibri" panose="020F0502020204030204" pitchFamily="34" charset="0"/>
                <a:cs typeface="Arial" panose="020B0604020202020204" pitchFamily="34" charset="0"/>
                <a:sym typeface="Wingdings" panose="05000000000000000000" pitchFamily="2" charset="2"/>
              </a:rPr>
              <a:t>		 (Art. 7, 21)</a:t>
            </a:r>
            <a:endParaRPr lang="en-US" altLang="sv-SE" sz="2000" dirty="0">
              <a:latin typeface="+mj-lt"/>
              <a:ea typeface="Calibri" panose="020F0502020204030204" pitchFamily="34" charset="0"/>
              <a:cs typeface="Arial" panose="020B0604020202020204" pitchFamily="34" charset="0"/>
            </a:endParaRPr>
          </a:p>
          <a:p>
            <a:pPr marL="0" indent="0" algn="just">
              <a:lnSpc>
                <a:spcPct val="150000"/>
              </a:lnSpc>
              <a:buFontTx/>
              <a:buChar char="•"/>
            </a:pPr>
            <a:r>
              <a:rPr lang="de-DE" sz="2000" kern="50" dirty="0">
                <a:effectLst/>
                <a:latin typeface="Calibri Light" panose="020F0302020204030204" pitchFamily="34" charset="0"/>
                <a:ea typeface="Arial Unicode MS"/>
                <a:cs typeface="OpenSymbol"/>
              </a:rPr>
              <a:t>Recht auf Auskunft zu personenbezogenen Daten</a:t>
            </a:r>
            <a:r>
              <a:rPr lang="en-US" sz="2000" kern="50" dirty="0">
                <a:latin typeface="Symbol" panose="05050102010706020507" pitchFamily="18" charset="2"/>
                <a:ea typeface="Arial Unicode MS"/>
                <a:cs typeface="OpenSymbol"/>
              </a:rPr>
              <a:t>		</a:t>
            </a:r>
            <a:r>
              <a:rPr lang="en-US" altLang="sv-SE" sz="2000" dirty="0">
                <a:latin typeface="+mj-lt"/>
                <a:ea typeface="Calibri" panose="020F0502020204030204" pitchFamily="34" charset="0"/>
                <a:cs typeface="Arial" panose="020B0604020202020204" pitchFamily="34" charset="0"/>
                <a:sym typeface="Wingdings" panose="05000000000000000000" pitchFamily="2" charset="2"/>
              </a:rPr>
              <a:t>		 (Art.15 )</a:t>
            </a:r>
          </a:p>
          <a:p>
            <a:pPr marL="0" indent="0" algn="just">
              <a:lnSpc>
                <a:spcPct val="150000"/>
              </a:lnSpc>
              <a:buFontTx/>
              <a:buChar char="•"/>
            </a:pPr>
            <a:r>
              <a:rPr lang="de-DE" sz="2000" kern="50" dirty="0">
                <a:effectLst/>
                <a:latin typeface="Calibri Light" panose="020F0302020204030204" pitchFamily="34" charset="0"/>
                <a:ea typeface="Arial Unicode MS"/>
                <a:cs typeface="OpenSymbol"/>
              </a:rPr>
              <a:t>Recht auf Information zur Studie und Entwicklungen in Bezug auf Ihre Daten</a:t>
            </a:r>
            <a:r>
              <a:rPr lang="en-US" sz="2000" kern="50" dirty="0">
                <a:effectLst/>
                <a:latin typeface="+mj-lt"/>
                <a:ea typeface="Arial Unicode MS"/>
                <a:cs typeface="Arial" panose="020B0604020202020204" pitchFamily="34" charset="0"/>
              </a:rPr>
              <a:t>	 </a:t>
            </a:r>
            <a:r>
              <a:rPr lang="en-US" altLang="sv-SE" sz="2000" dirty="0">
                <a:latin typeface="+mj-lt"/>
                <a:cs typeface="Arial" panose="020B0604020202020204" pitchFamily="34" charset="0"/>
              </a:rPr>
              <a:t>(Art 13,14)</a:t>
            </a:r>
            <a:endParaRPr lang="en-US" altLang="sv-SE" sz="2000" dirty="0">
              <a:latin typeface="+mj-lt"/>
            </a:endParaRPr>
          </a:p>
          <a:p>
            <a:pPr marL="0" indent="0" algn="just">
              <a:lnSpc>
                <a:spcPct val="150000"/>
              </a:lnSpc>
              <a:buFontTx/>
              <a:buChar char="•"/>
            </a:pPr>
            <a:r>
              <a:rPr lang="de-DE" sz="2000" kern="50" dirty="0">
                <a:effectLst/>
                <a:latin typeface="Calibri Light" panose="020F0302020204030204" pitchFamily="34" charset="0"/>
                <a:ea typeface="Arial Unicode MS"/>
                <a:cs typeface="OpenSymbol"/>
              </a:rPr>
              <a:t>Recht auf Berichtigung und Löschung personenbezogener Daten</a:t>
            </a:r>
            <a:r>
              <a:rPr lang="en-US" altLang="sv-SE" sz="2000" dirty="0">
                <a:latin typeface="+mj-lt"/>
                <a:ea typeface="Calibri" panose="020F0502020204030204" pitchFamily="34" charset="0"/>
                <a:cs typeface="Arial" panose="020B0604020202020204" pitchFamily="34" charset="0"/>
              </a:rPr>
              <a:t>		 </a:t>
            </a:r>
            <a:r>
              <a:rPr lang="en-US" altLang="sv-SE" sz="2000" dirty="0">
                <a:latin typeface="+mj-lt"/>
                <a:ea typeface="Calibri" panose="020F0502020204030204" pitchFamily="34" charset="0"/>
                <a:cs typeface="Arial" panose="020B0604020202020204" pitchFamily="34" charset="0"/>
                <a:sym typeface="Wingdings" panose="05000000000000000000" pitchFamily="2" charset="2"/>
              </a:rPr>
              <a:t>(Art.16, 17)</a:t>
            </a:r>
            <a:endParaRPr lang="en-US" altLang="sv-SE" sz="2000" dirty="0">
              <a:latin typeface="+mj-lt"/>
            </a:endParaRPr>
          </a:p>
          <a:p>
            <a:pPr marL="0" indent="0" algn="just">
              <a:lnSpc>
                <a:spcPct val="150000"/>
              </a:lnSpc>
              <a:buFontTx/>
              <a:buChar char="•"/>
            </a:pPr>
            <a:r>
              <a:rPr lang="de-DE" sz="2000" kern="50" dirty="0">
                <a:effectLst/>
                <a:latin typeface="Calibri Light" panose="020F0302020204030204" pitchFamily="34" charset="0"/>
                <a:ea typeface="Arial Unicode MS"/>
                <a:cs typeface="OpenSymbol"/>
              </a:rPr>
              <a:t>Recht auf Einschränkung der Verarbeitung</a:t>
            </a:r>
            <a:r>
              <a:rPr lang="en-US" altLang="sv-SE" sz="2000" dirty="0">
                <a:latin typeface="+mj-lt"/>
                <a:ea typeface="Calibri" panose="020F0502020204030204" pitchFamily="34" charset="0"/>
                <a:cs typeface="Arial" panose="020B0604020202020204" pitchFamily="34" charset="0"/>
              </a:rPr>
              <a:t>					 (</a:t>
            </a:r>
            <a:r>
              <a:rPr lang="en-US" altLang="sv-SE" sz="2000" dirty="0">
                <a:latin typeface="+mj-lt"/>
                <a:ea typeface="Calibri" panose="020F0502020204030204" pitchFamily="34" charset="0"/>
                <a:cs typeface="Arial" panose="020B0604020202020204" pitchFamily="34" charset="0"/>
                <a:sym typeface="Wingdings" panose="05000000000000000000" pitchFamily="2" charset="2"/>
              </a:rPr>
              <a:t>Art. 18)</a:t>
            </a:r>
            <a:endParaRPr lang="en-US" altLang="sv-SE" sz="2000" dirty="0">
              <a:latin typeface="+mj-lt"/>
            </a:endParaRPr>
          </a:p>
          <a:p>
            <a:pPr marL="0" lvl="0" indent="0" algn="just">
              <a:lnSpc>
                <a:spcPct val="150000"/>
              </a:lnSpc>
              <a:buFontTx/>
              <a:buChar char="•"/>
            </a:pPr>
            <a:r>
              <a:rPr lang="de-DE" sz="2000" kern="50" dirty="0">
                <a:effectLst/>
                <a:latin typeface="Calibri Light" panose="020F0302020204030204" pitchFamily="34" charset="0"/>
                <a:ea typeface="Arial Unicode MS"/>
              </a:rPr>
              <a:t>Recht auf Datenübertragbarkeit </a:t>
            </a:r>
            <a:r>
              <a:rPr lang="en-US" altLang="sv-SE" sz="2000" dirty="0">
                <a:latin typeface="+mj-lt"/>
                <a:ea typeface="Calibri" panose="020F0502020204030204" pitchFamily="34" charset="0"/>
                <a:cs typeface="Arial" panose="020B0604020202020204" pitchFamily="34" charset="0"/>
              </a:rPr>
              <a:t>					 	 </a:t>
            </a:r>
            <a:r>
              <a:rPr lang="en-US" altLang="sv-SE" sz="2000" dirty="0">
                <a:latin typeface="+mj-lt"/>
                <a:ea typeface="Calibri" panose="020F0502020204030204" pitchFamily="34" charset="0"/>
                <a:cs typeface="Arial" panose="020B0604020202020204" pitchFamily="34" charset="0"/>
                <a:sym typeface="Wingdings" panose="05000000000000000000" pitchFamily="2" charset="2"/>
              </a:rPr>
              <a:t>(Art. 20)</a:t>
            </a:r>
            <a:endParaRPr lang="en-US" altLang="sv-SE" sz="2000" dirty="0">
              <a:latin typeface="+mj-lt"/>
            </a:endParaRPr>
          </a:p>
          <a:p>
            <a:pPr marL="0" indent="0" algn="just">
              <a:lnSpc>
                <a:spcPct val="150000"/>
              </a:lnSpc>
              <a:buFontTx/>
              <a:buChar char="•"/>
            </a:pPr>
            <a:r>
              <a:rPr lang="de-DE" sz="2000" kern="50" dirty="0">
                <a:effectLst/>
                <a:latin typeface="Calibri Light" panose="020F0302020204030204" pitchFamily="34" charset="0"/>
                <a:ea typeface="Arial Unicode MS"/>
                <a:cs typeface="OpenSymbol"/>
              </a:rPr>
              <a:t>Widerspruchsrecht gegen die Verarbeitung personenbezogener Daten und	 </a:t>
            </a:r>
            <a:r>
              <a:rPr lang="it-IT" altLang="sv-SE" sz="2000" dirty="0">
                <a:latin typeface="+mj-lt"/>
                <a:ea typeface="Calibri" panose="020F0502020204030204" pitchFamily="34" charset="0"/>
                <a:cs typeface="Arial" panose="020B0604020202020204" pitchFamily="34" charset="0"/>
                <a:sym typeface="Wingdings" panose="05000000000000000000" pitchFamily="2" charset="2"/>
              </a:rPr>
              <a:t>(Art. 21)</a:t>
            </a:r>
            <a:endParaRPr lang="it-IT" altLang="sv-SE" sz="2000" dirty="0">
              <a:latin typeface="+mj-lt"/>
            </a:endParaRPr>
          </a:p>
          <a:p>
            <a:pPr marL="0" indent="0" algn="just">
              <a:lnSpc>
                <a:spcPct val="150000"/>
              </a:lnSpc>
              <a:buNone/>
            </a:pPr>
            <a:r>
              <a:rPr lang="de-DE" sz="2000" kern="50" dirty="0">
                <a:effectLst/>
                <a:latin typeface="Calibri Light" panose="020F0302020204030204" pitchFamily="34" charset="0"/>
                <a:ea typeface="Arial Unicode MS"/>
                <a:cs typeface="OpenSymbol"/>
              </a:rPr>
              <a:t>Mitteilungspflicht.</a:t>
            </a:r>
            <a:endParaRPr lang="en-US" sz="2000" kern="50" dirty="0">
              <a:effectLst/>
              <a:latin typeface="Symbol" panose="05050102010706020507" pitchFamily="18" charset="2"/>
              <a:ea typeface="Arial Unicode MS"/>
              <a:cs typeface="OpenSymbol"/>
            </a:endParaRPr>
          </a:p>
          <a:p>
            <a:pPr marL="0" indent="0" algn="just">
              <a:lnSpc>
                <a:spcPct val="150000"/>
              </a:lnSpc>
              <a:buFontTx/>
              <a:buChar char="•"/>
            </a:pPr>
            <a:r>
              <a:rPr lang="de-DE" sz="2000" kern="50" dirty="0">
                <a:effectLst/>
                <a:latin typeface="Calibri Light" panose="020F0302020204030204" pitchFamily="34" charset="0"/>
                <a:ea typeface="Arial Unicode MS"/>
                <a:cs typeface="OpenSymbol"/>
              </a:rPr>
              <a:t>Recht auf unverzügliche Benachrichtigung bei Verletzungen des Datenschutzes 	 </a:t>
            </a:r>
            <a:r>
              <a:rPr lang="it-IT" altLang="sv-SE" sz="2000" dirty="0">
                <a:latin typeface="+mj-lt"/>
                <a:ea typeface="Calibri" panose="020F0502020204030204" pitchFamily="34" charset="0"/>
                <a:cs typeface="Arial" panose="020B0604020202020204" pitchFamily="34" charset="0"/>
                <a:sym typeface="Wingdings" panose="05000000000000000000" pitchFamily="2" charset="2"/>
              </a:rPr>
              <a:t>(Art. 34)</a:t>
            </a:r>
            <a:endParaRPr lang="de-DE" sz="2000" dirty="0">
              <a:latin typeface="+mj-lt"/>
              <a:cs typeface="Arial"/>
            </a:endParaRPr>
          </a:p>
        </p:txBody>
      </p:sp>
      <p:sp>
        <p:nvSpPr>
          <p:cNvPr id="2" name="Title 1">
            <a:extLst>
              <a:ext uri="{FF2B5EF4-FFF2-40B4-BE49-F238E27FC236}">
                <a16:creationId xmlns:a16="http://schemas.microsoft.com/office/drawing/2014/main" id="{A159656B-6CB0-E742-B56D-0705FEAF024F}"/>
              </a:ext>
            </a:extLst>
          </p:cNvPr>
          <p:cNvSpPr>
            <a:spLocks noGrp="1"/>
          </p:cNvSpPr>
          <p:nvPr>
            <p:ph type="title" idx="4294967295"/>
          </p:nvPr>
        </p:nvSpPr>
        <p:spPr>
          <a:xfrm>
            <a:off x="564777" y="559281"/>
            <a:ext cx="8194675" cy="1325562"/>
          </a:xfrm>
          <a:prstGeom prst="rect">
            <a:avLst/>
          </a:prstGeom>
        </p:spPr>
        <p:txBody>
          <a:bodyPr>
            <a:normAutofit fontScale="90000"/>
          </a:bodyPr>
          <a:lstStyle/>
          <a:p>
            <a:r>
              <a:rPr lang="it-IT" sz="4000" b="1" dirty="0" err="1">
                <a:solidFill>
                  <a:schemeClr val="accent1"/>
                </a:solidFill>
              </a:rPr>
              <a:t>Rechte</a:t>
            </a:r>
            <a:r>
              <a:rPr lang="it-IT" sz="4000" b="1" dirty="0">
                <a:solidFill>
                  <a:schemeClr val="accent1"/>
                </a:solidFill>
              </a:rPr>
              <a:t> </a:t>
            </a:r>
            <a:r>
              <a:rPr lang="it-IT" sz="4000" b="1" dirty="0" err="1">
                <a:solidFill>
                  <a:schemeClr val="accent1"/>
                </a:solidFill>
              </a:rPr>
              <a:t>der</a:t>
            </a:r>
            <a:r>
              <a:rPr lang="it-IT" sz="4000" b="1" dirty="0">
                <a:solidFill>
                  <a:schemeClr val="accent1"/>
                </a:solidFill>
              </a:rPr>
              <a:t> </a:t>
            </a:r>
            <a:r>
              <a:rPr lang="it-IT" sz="4000" b="1" dirty="0" err="1">
                <a:solidFill>
                  <a:schemeClr val="accent1"/>
                </a:solidFill>
              </a:rPr>
              <a:t>Teilnehmer</a:t>
            </a:r>
            <a:r>
              <a:rPr lang="it-IT" sz="4000" b="1" dirty="0">
                <a:solidFill>
                  <a:schemeClr val="accent1"/>
                </a:solidFill>
              </a:rPr>
              <a:t> </a:t>
            </a:r>
            <a:r>
              <a:rPr lang="it-IT" sz="4000" b="1" dirty="0" err="1">
                <a:solidFill>
                  <a:schemeClr val="accent1"/>
                </a:solidFill>
              </a:rPr>
              <a:t>nach</a:t>
            </a:r>
            <a:r>
              <a:rPr lang="it-IT" sz="4000" b="1" dirty="0">
                <a:solidFill>
                  <a:schemeClr val="accent1"/>
                </a:solidFill>
              </a:rPr>
              <a:t> </a:t>
            </a:r>
            <a:r>
              <a:rPr lang="it-IT" sz="4000" b="1" dirty="0" err="1">
                <a:solidFill>
                  <a:schemeClr val="accent1"/>
                </a:solidFill>
              </a:rPr>
              <a:t>europäischer</a:t>
            </a:r>
            <a:r>
              <a:rPr lang="it-IT" sz="4000" b="1" dirty="0">
                <a:solidFill>
                  <a:schemeClr val="accent1"/>
                </a:solidFill>
              </a:rPr>
              <a:t> </a:t>
            </a:r>
            <a:r>
              <a:rPr lang="it-IT" sz="4000" b="1" dirty="0" err="1">
                <a:solidFill>
                  <a:schemeClr val="accent1"/>
                </a:solidFill>
              </a:rPr>
              <a:t>Verordnung</a:t>
            </a:r>
            <a:r>
              <a:rPr lang="it-IT" sz="4000" b="1" dirty="0">
                <a:solidFill>
                  <a:schemeClr val="accent1"/>
                </a:solidFill>
              </a:rPr>
              <a:t> (GDPR 2016)</a:t>
            </a:r>
            <a:endParaRPr lang="it-IT" sz="4100" b="1" dirty="0">
              <a:solidFill>
                <a:schemeClr val="accent1"/>
              </a:solidFill>
            </a:endParaRPr>
          </a:p>
        </p:txBody>
      </p:sp>
      <p:pic>
        <p:nvPicPr>
          <p:cNvPr id="9" name="Picture 8">
            <a:extLst>
              <a:ext uri="{FF2B5EF4-FFF2-40B4-BE49-F238E27FC236}">
                <a16:creationId xmlns:a16="http://schemas.microsoft.com/office/drawing/2014/main" id="{0860E4F0-5C23-3844-A36D-213E9483882E}"/>
              </a:ext>
            </a:extLst>
          </p:cNvPr>
          <p:cNvPicPr>
            <a:picLocks noChangeAspect="1"/>
          </p:cNvPicPr>
          <p:nvPr/>
        </p:nvPicPr>
        <p:blipFill rotWithShape="1">
          <a:blip r:embed="rId5"/>
          <a:srcRect l="-69305" t="-584" r="68136" b="-584"/>
          <a:stretch/>
        </p:blipFill>
        <p:spPr>
          <a:xfrm>
            <a:off x="-4867591" y="1540249"/>
            <a:ext cx="7159687" cy="9849303"/>
          </a:xfrm>
          <a:prstGeom prst="rect">
            <a:avLst/>
          </a:prstGeom>
        </p:spPr>
      </p:pic>
      <p:pic>
        <p:nvPicPr>
          <p:cNvPr id="3" name="DE_13">
            <a:hlinkClick r:id="" action="ppaction://media"/>
            <a:extLst>
              <a:ext uri="{FF2B5EF4-FFF2-40B4-BE49-F238E27FC236}">
                <a16:creationId xmlns:a16="http://schemas.microsoft.com/office/drawing/2014/main" id="{92C59E72-3EB8-4075-BDC4-AD1096734D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10950" y="608013"/>
            <a:ext cx="304800" cy="304800"/>
          </a:xfrm>
          <a:prstGeom prst="rect">
            <a:avLst/>
          </a:prstGeom>
        </p:spPr>
      </p:pic>
    </p:spTree>
    <p:extLst>
      <p:ext uri="{BB962C8B-B14F-4D97-AF65-F5344CB8AC3E}">
        <p14:creationId xmlns:p14="http://schemas.microsoft.com/office/powerpoint/2010/main" val="1002318678"/>
      </p:ext>
    </p:extLst>
  </p:cSld>
  <p:clrMapOvr>
    <a:masterClrMapping/>
  </p:clrMapOvr>
  <mc:AlternateContent xmlns:mc="http://schemas.openxmlformats.org/markup-compatibility/2006" xmlns:p14="http://schemas.microsoft.com/office/powerpoint/2010/main">
    <mc:Choice Requires="p14">
      <p:transition spd="slow" p14:dur="2000" advTm="39241"/>
    </mc:Choice>
    <mc:Fallback xmlns="">
      <p:transition spd="slow" advTm="392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8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42057F22-2314-9142-8618-8C2000E69CB6}"/>
              </a:ext>
            </a:extLst>
          </p:cNvPr>
          <p:cNvSpPr>
            <a:spLocks noGrp="1"/>
          </p:cNvSpPr>
          <p:nvPr>
            <p:ph type="body" sz="quarter" idx="24"/>
          </p:nvPr>
        </p:nvSpPr>
        <p:spPr>
          <a:xfrm>
            <a:off x="467998" y="1799850"/>
            <a:ext cx="7242409" cy="3900036"/>
          </a:xfrm>
          <a:prstGeom prst="rect">
            <a:avLst/>
          </a:prstGeom>
        </p:spPr>
        <p:txBody>
          <a:bodyPr/>
          <a:lstStyle/>
          <a:p>
            <a:pPr>
              <a:lnSpc>
                <a:spcPct val="100000"/>
              </a:lnSpc>
              <a:spcAft>
                <a:spcPts val="800"/>
              </a:spcAft>
            </a:pPr>
            <a:r>
              <a:rPr lang="it-IT" dirty="0">
                <a:latin typeface="+mj-lt"/>
              </a:rPr>
              <a:t>Die </a:t>
            </a:r>
            <a:r>
              <a:rPr lang="it-IT" dirty="0" err="1">
                <a:latin typeface="+mj-lt"/>
              </a:rPr>
              <a:t>Daten</a:t>
            </a:r>
            <a:r>
              <a:rPr lang="it-IT" dirty="0">
                <a:latin typeface="+mj-lt"/>
              </a:rPr>
              <a:t> </a:t>
            </a:r>
            <a:r>
              <a:rPr lang="it-IT" dirty="0" err="1">
                <a:latin typeface="+mj-lt"/>
              </a:rPr>
              <a:t>der</a:t>
            </a:r>
            <a:r>
              <a:rPr lang="it-IT" dirty="0">
                <a:latin typeface="+mj-lt"/>
              </a:rPr>
              <a:t> CHRIS </a:t>
            </a:r>
            <a:r>
              <a:rPr lang="it-IT" dirty="0" err="1">
                <a:latin typeface="+mj-lt"/>
              </a:rPr>
              <a:t>Studie</a:t>
            </a:r>
            <a:r>
              <a:rPr lang="it-IT" dirty="0">
                <a:latin typeface="+mj-lt"/>
              </a:rPr>
              <a:t> </a:t>
            </a:r>
            <a:r>
              <a:rPr lang="it-IT" dirty="0" err="1">
                <a:latin typeface="+mj-lt"/>
              </a:rPr>
              <a:t>können</a:t>
            </a:r>
            <a:r>
              <a:rPr lang="it-IT" dirty="0">
                <a:latin typeface="+mj-lt"/>
              </a:rPr>
              <a:t> </a:t>
            </a:r>
            <a:r>
              <a:rPr lang="it-IT" dirty="0" err="1">
                <a:latin typeface="+mj-lt"/>
              </a:rPr>
              <a:t>zu</a:t>
            </a:r>
            <a:r>
              <a:rPr lang="it-IT" dirty="0">
                <a:latin typeface="+mj-lt"/>
              </a:rPr>
              <a:t> </a:t>
            </a:r>
            <a:r>
              <a:rPr lang="it-IT" dirty="0" err="1">
                <a:latin typeface="+mj-lt"/>
              </a:rPr>
              <a:t>Forschungszwecken</a:t>
            </a:r>
            <a:r>
              <a:rPr lang="it-IT" dirty="0">
                <a:latin typeface="+mj-lt"/>
              </a:rPr>
              <a:t> und </a:t>
            </a:r>
            <a:r>
              <a:rPr lang="it-IT" dirty="0" err="1">
                <a:latin typeface="+mj-lt"/>
              </a:rPr>
              <a:t>zum</a:t>
            </a:r>
            <a:r>
              <a:rPr lang="it-IT" dirty="0">
                <a:latin typeface="+mj-lt"/>
              </a:rPr>
              <a:t> </a:t>
            </a:r>
            <a:r>
              <a:rPr lang="it-IT" dirty="0" err="1">
                <a:latin typeface="+mj-lt"/>
              </a:rPr>
              <a:t>Fortsschritt</a:t>
            </a:r>
            <a:r>
              <a:rPr lang="it-IT" dirty="0">
                <a:latin typeface="+mj-lt"/>
              </a:rPr>
              <a:t> </a:t>
            </a:r>
            <a:r>
              <a:rPr lang="it-IT" dirty="0" err="1">
                <a:latin typeface="+mj-lt"/>
              </a:rPr>
              <a:t>der</a:t>
            </a:r>
            <a:r>
              <a:rPr lang="it-IT" dirty="0">
                <a:latin typeface="+mj-lt"/>
              </a:rPr>
              <a:t> </a:t>
            </a:r>
            <a:r>
              <a:rPr lang="it-IT" dirty="0" err="1">
                <a:latin typeface="+mj-lt"/>
              </a:rPr>
              <a:t>Biomedizin</a:t>
            </a:r>
            <a:r>
              <a:rPr lang="it-IT" dirty="0">
                <a:latin typeface="+mj-lt"/>
              </a:rPr>
              <a:t> in </a:t>
            </a:r>
            <a:r>
              <a:rPr lang="it-IT" dirty="0" err="1">
                <a:latin typeface="+mj-lt"/>
              </a:rPr>
              <a:t>pseudonymisierter</a:t>
            </a:r>
            <a:r>
              <a:rPr lang="it-IT" dirty="0">
                <a:latin typeface="+mj-lt"/>
              </a:rPr>
              <a:t> From an </a:t>
            </a:r>
            <a:r>
              <a:rPr lang="it-IT" dirty="0" err="1">
                <a:latin typeface="+mj-lt"/>
              </a:rPr>
              <a:t>andere</a:t>
            </a:r>
            <a:r>
              <a:rPr lang="it-IT" dirty="0">
                <a:latin typeface="+mj-lt"/>
              </a:rPr>
              <a:t> </a:t>
            </a:r>
            <a:r>
              <a:rPr lang="it-IT" dirty="0" err="1">
                <a:latin typeface="+mj-lt"/>
              </a:rPr>
              <a:t>Forschungseinrichtungen</a:t>
            </a:r>
            <a:r>
              <a:rPr lang="it-IT" dirty="0">
                <a:latin typeface="+mj-lt"/>
              </a:rPr>
              <a:t> </a:t>
            </a:r>
            <a:r>
              <a:rPr lang="it-IT" dirty="0" err="1">
                <a:latin typeface="+mj-lt"/>
              </a:rPr>
              <a:t>weitergegeben</a:t>
            </a:r>
            <a:r>
              <a:rPr lang="it-IT" dirty="0">
                <a:latin typeface="+mj-lt"/>
              </a:rPr>
              <a:t> </a:t>
            </a:r>
            <a:r>
              <a:rPr lang="it-IT" dirty="0" err="1">
                <a:latin typeface="+mj-lt"/>
              </a:rPr>
              <a:t>werden</a:t>
            </a:r>
            <a:r>
              <a:rPr lang="it-IT" dirty="0">
                <a:latin typeface="+mj-lt"/>
              </a:rPr>
              <a:t> (</a:t>
            </a:r>
            <a:r>
              <a:rPr lang="it-IT" dirty="0" err="1">
                <a:latin typeface="+mj-lt"/>
              </a:rPr>
              <a:t>inklusive</a:t>
            </a:r>
            <a:r>
              <a:rPr lang="it-IT" dirty="0">
                <a:latin typeface="+mj-lt"/>
              </a:rPr>
              <a:t> </a:t>
            </a:r>
            <a:r>
              <a:rPr lang="it-IT" dirty="0" err="1">
                <a:latin typeface="+mj-lt"/>
              </a:rPr>
              <a:t>internationale</a:t>
            </a:r>
            <a:r>
              <a:rPr lang="it-IT" dirty="0">
                <a:latin typeface="+mj-lt"/>
              </a:rPr>
              <a:t> </a:t>
            </a:r>
            <a:r>
              <a:rPr lang="it-IT" dirty="0" err="1">
                <a:latin typeface="+mj-lt"/>
              </a:rPr>
              <a:t>Forschungseinrichtungen</a:t>
            </a:r>
            <a:r>
              <a:rPr lang="it-IT" dirty="0">
                <a:latin typeface="+mj-lt"/>
              </a:rPr>
              <a:t>). </a:t>
            </a:r>
          </a:p>
          <a:p>
            <a:pPr>
              <a:lnSpc>
                <a:spcPct val="100000"/>
              </a:lnSpc>
              <a:spcAft>
                <a:spcPts val="800"/>
              </a:spcAft>
            </a:pPr>
            <a:endParaRPr lang="it-IT" dirty="0">
              <a:latin typeface="+mj-lt"/>
            </a:endParaRPr>
          </a:p>
          <a:p>
            <a:pPr>
              <a:lnSpc>
                <a:spcPct val="100000"/>
              </a:lnSpc>
              <a:spcAft>
                <a:spcPts val="800"/>
              </a:spcAft>
            </a:pPr>
            <a:r>
              <a:rPr lang="de-DE" dirty="0">
                <a:latin typeface="+mj-lt"/>
              </a:rPr>
              <a:t>In der </a:t>
            </a:r>
            <a:r>
              <a:rPr lang="de-DE" dirty="0" err="1">
                <a:latin typeface="+mj-lt"/>
              </a:rPr>
              <a:t>InformiertenEinwilligung</a:t>
            </a:r>
            <a:r>
              <a:rPr lang="de-DE" dirty="0">
                <a:latin typeface="+mj-lt"/>
              </a:rPr>
              <a:t> können Sie den Grad der Freigabe wählen</a:t>
            </a:r>
            <a:endParaRPr lang="en-US" dirty="0">
              <a:effectLst/>
              <a:latin typeface="+mj-lt"/>
              <a:ea typeface="Calibri" panose="020F0502020204030204" pitchFamily="34" charset="0"/>
              <a:cs typeface="Times New Roman" panose="02020603050405020304" pitchFamily="18" charset="0"/>
            </a:endParaRPr>
          </a:p>
          <a:p>
            <a:endParaRPr lang="en-GB" dirty="0"/>
          </a:p>
          <a:p>
            <a:endParaRPr lang="en-IT" dirty="0"/>
          </a:p>
        </p:txBody>
      </p:sp>
      <p:sp>
        <p:nvSpPr>
          <p:cNvPr id="25" name="Text Placeholder 24">
            <a:extLst>
              <a:ext uri="{FF2B5EF4-FFF2-40B4-BE49-F238E27FC236}">
                <a16:creationId xmlns:a16="http://schemas.microsoft.com/office/drawing/2014/main" id="{8826A14D-C49D-8B43-871B-7347BC52ACCC}"/>
              </a:ext>
            </a:extLst>
          </p:cNvPr>
          <p:cNvSpPr>
            <a:spLocks noGrp="1"/>
          </p:cNvSpPr>
          <p:nvPr>
            <p:ph type="body" sz="quarter" idx="11"/>
          </p:nvPr>
        </p:nvSpPr>
        <p:spPr/>
        <p:txBody>
          <a:bodyPr/>
          <a:lstStyle/>
          <a:p>
            <a:r>
              <a:rPr lang="de-DE" dirty="0"/>
              <a:t>Freigabe von Daten und Proben</a:t>
            </a:r>
            <a:endParaRPr lang="en-IT" dirty="0"/>
          </a:p>
        </p:txBody>
      </p:sp>
      <p:pic>
        <p:nvPicPr>
          <p:cNvPr id="4" name="Immagine 3">
            <a:extLst>
              <a:ext uri="{FF2B5EF4-FFF2-40B4-BE49-F238E27FC236}">
                <a16:creationId xmlns:a16="http://schemas.microsoft.com/office/drawing/2014/main" id="{2C2ADD90-89C9-7445-8C7F-D950274B0337}"/>
              </a:ext>
            </a:extLst>
          </p:cNvPr>
          <p:cNvPicPr>
            <a:picLocks noChangeAspect="1"/>
          </p:cNvPicPr>
          <p:nvPr/>
        </p:nvPicPr>
        <p:blipFill>
          <a:blip r:embed="rId5"/>
          <a:stretch>
            <a:fillRect/>
          </a:stretch>
        </p:blipFill>
        <p:spPr>
          <a:xfrm>
            <a:off x="7518631" y="286946"/>
            <a:ext cx="3776848" cy="5742878"/>
          </a:xfrm>
          <a:prstGeom prst="rect">
            <a:avLst/>
          </a:prstGeom>
        </p:spPr>
      </p:pic>
      <p:pic>
        <p:nvPicPr>
          <p:cNvPr id="3" name="DE_14">
            <a:hlinkClick r:id="" action="ppaction://media"/>
            <a:extLst>
              <a:ext uri="{FF2B5EF4-FFF2-40B4-BE49-F238E27FC236}">
                <a16:creationId xmlns:a16="http://schemas.microsoft.com/office/drawing/2014/main" id="{0C044371-7981-41A5-A551-E132FF5EFF6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55363" y="758825"/>
            <a:ext cx="304800" cy="304800"/>
          </a:xfrm>
          <a:prstGeom prst="rect">
            <a:avLst/>
          </a:prstGeom>
        </p:spPr>
      </p:pic>
    </p:spTree>
    <p:extLst>
      <p:ext uri="{BB962C8B-B14F-4D97-AF65-F5344CB8AC3E}">
        <p14:creationId xmlns:p14="http://schemas.microsoft.com/office/powerpoint/2010/main" val="2126896076"/>
      </p:ext>
    </p:extLst>
  </p:cSld>
  <p:clrMapOvr>
    <a:masterClrMapping/>
  </p:clrMapOvr>
  <mc:AlternateContent xmlns:mc="http://schemas.openxmlformats.org/markup-compatibility/2006" xmlns:p14="http://schemas.microsoft.com/office/powerpoint/2010/main">
    <mc:Choice Requires="p14">
      <p:transition spd="slow" p14:dur="2000" advTm="20892"/>
    </mc:Choice>
    <mc:Fallback xmlns="">
      <p:transition spd="slow" advTm="208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F155CE9-2EE5-2341-A614-D064948A916B}"/>
              </a:ext>
            </a:extLst>
          </p:cNvPr>
          <p:cNvSpPr>
            <a:spLocks noGrp="1"/>
          </p:cNvSpPr>
          <p:nvPr>
            <p:ph type="body" sz="quarter" idx="15"/>
          </p:nvPr>
        </p:nvSpPr>
        <p:spPr/>
        <p:txBody>
          <a:bodyPr/>
          <a:lstStyle/>
          <a:p>
            <a:r>
              <a:rPr lang="de-DE" dirty="0"/>
              <a:t>Sicherheitsmaßnahmen bei der Freigabe von Daten</a:t>
            </a:r>
            <a:endParaRPr lang="en-IT" dirty="0"/>
          </a:p>
        </p:txBody>
      </p:sp>
      <p:graphicFrame>
        <p:nvGraphicFramePr>
          <p:cNvPr id="4" name="Content Placeholder 3">
            <a:extLst>
              <a:ext uri="{FF2B5EF4-FFF2-40B4-BE49-F238E27FC236}">
                <a16:creationId xmlns:a16="http://schemas.microsoft.com/office/drawing/2014/main" id="{98CF262A-F52A-3240-A436-188C2E9B9A15}"/>
              </a:ext>
            </a:extLst>
          </p:cNvPr>
          <p:cNvGraphicFramePr>
            <a:graphicFrameLocks noGrp="1"/>
          </p:cNvGraphicFramePr>
          <p:nvPr>
            <p:ph idx="4294967295"/>
            <p:extLst>
              <p:ext uri="{D42A27DB-BD31-4B8C-83A1-F6EECF244321}">
                <p14:modId xmlns:p14="http://schemas.microsoft.com/office/powerpoint/2010/main" val="2154277511"/>
              </p:ext>
            </p:extLst>
          </p:nvPr>
        </p:nvGraphicFramePr>
        <p:xfrm>
          <a:off x="642938" y="2133600"/>
          <a:ext cx="11549062" cy="2667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Immagine 1">
            <a:extLst>
              <a:ext uri="{FF2B5EF4-FFF2-40B4-BE49-F238E27FC236}">
                <a16:creationId xmlns:a16="http://schemas.microsoft.com/office/drawing/2014/main" id="{BB24EA7C-0455-1740-82B8-59F5D416A488}"/>
              </a:ext>
            </a:extLst>
          </p:cNvPr>
          <p:cNvPicPr>
            <a:picLocks noChangeAspect="1"/>
          </p:cNvPicPr>
          <p:nvPr/>
        </p:nvPicPr>
        <p:blipFill>
          <a:blip r:embed="rId10"/>
          <a:stretch>
            <a:fillRect/>
          </a:stretch>
        </p:blipFill>
        <p:spPr>
          <a:xfrm>
            <a:off x="1663982" y="4887565"/>
            <a:ext cx="1080000" cy="1080000"/>
          </a:xfrm>
          <a:prstGeom prst="rect">
            <a:avLst/>
          </a:prstGeom>
        </p:spPr>
      </p:pic>
      <p:pic>
        <p:nvPicPr>
          <p:cNvPr id="6" name="Immagine 5">
            <a:extLst>
              <a:ext uri="{FF2B5EF4-FFF2-40B4-BE49-F238E27FC236}">
                <a16:creationId xmlns:a16="http://schemas.microsoft.com/office/drawing/2014/main" id="{D9F3F299-3A99-1D49-A3F6-87089B08D71B}"/>
              </a:ext>
            </a:extLst>
          </p:cNvPr>
          <p:cNvPicPr>
            <a:picLocks noChangeAspect="1"/>
          </p:cNvPicPr>
          <p:nvPr/>
        </p:nvPicPr>
        <p:blipFill>
          <a:blip r:embed="rId11"/>
          <a:stretch>
            <a:fillRect/>
          </a:stretch>
        </p:blipFill>
        <p:spPr>
          <a:xfrm>
            <a:off x="5630672" y="4887565"/>
            <a:ext cx="1080000" cy="1080000"/>
          </a:xfrm>
          <a:prstGeom prst="rect">
            <a:avLst/>
          </a:prstGeom>
        </p:spPr>
      </p:pic>
      <p:pic>
        <p:nvPicPr>
          <p:cNvPr id="7" name="Immagine 6">
            <a:extLst>
              <a:ext uri="{FF2B5EF4-FFF2-40B4-BE49-F238E27FC236}">
                <a16:creationId xmlns:a16="http://schemas.microsoft.com/office/drawing/2014/main" id="{36531B63-1BFD-B449-9816-88C7E5CFCFF3}"/>
              </a:ext>
            </a:extLst>
          </p:cNvPr>
          <p:cNvPicPr>
            <a:picLocks noChangeAspect="1"/>
          </p:cNvPicPr>
          <p:nvPr/>
        </p:nvPicPr>
        <p:blipFill>
          <a:blip r:embed="rId12"/>
          <a:stretch>
            <a:fillRect/>
          </a:stretch>
        </p:blipFill>
        <p:spPr>
          <a:xfrm>
            <a:off x="9448018" y="4887565"/>
            <a:ext cx="1080000" cy="1080000"/>
          </a:xfrm>
          <a:prstGeom prst="rect">
            <a:avLst/>
          </a:prstGeom>
        </p:spPr>
      </p:pic>
      <p:pic>
        <p:nvPicPr>
          <p:cNvPr id="3" name="DE_15">
            <a:hlinkClick r:id="" action="ppaction://media"/>
            <a:extLst>
              <a:ext uri="{FF2B5EF4-FFF2-40B4-BE49-F238E27FC236}">
                <a16:creationId xmlns:a16="http://schemas.microsoft.com/office/drawing/2014/main" id="{80C86A06-49A9-4E8C-85CF-FD98D3CBA85D}"/>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693525" y="900113"/>
            <a:ext cx="304800" cy="304800"/>
          </a:xfrm>
          <a:prstGeom prst="rect">
            <a:avLst/>
          </a:prstGeom>
        </p:spPr>
      </p:pic>
    </p:spTree>
    <p:extLst>
      <p:ext uri="{BB962C8B-B14F-4D97-AF65-F5344CB8AC3E}">
        <p14:creationId xmlns:p14="http://schemas.microsoft.com/office/powerpoint/2010/main" val="4009256383"/>
      </p:ext>
    </p:extLst>
  </p:cSld>
  <p:clrMapOvr>
    <a:masterClrMapping/>
  </p:clrMapOvr>
  <mc:AlternateContent xmlns:mc="http://schemas.openxmlformats.org/markup-compatibility/2006" xmlns:p14="http://schemas.microsoft.com/office/powerpoint/2010/main">
    <mc:Choice Requires="p14">
      <p:transition spd="slow" p14:dur="2000" advTm="26756"/>
    </mc:Choice>
    <mc:Fallback xmlns="">
      <p:transition spd="slow" advTm="267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Graphic 12" descr="Contract">
            <a:extLst>
              <a:ext uri="{FF2B5EF4-FFF2-40B4-BE49-F238E27FC236}">
                <a16:creationId xmlns:a16="http://schemas.microsoft.com/office/drawing/2014/main" id="{C63BFF0A-CAF8-4CAE-BAAE-510AA09FF7D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06225" y="683663"/>
            <a:ext cx="914400" cy="914400"/>
          </a:xfrm>
          <a:prstGeom prst="rect">
            <a:avLst/>
          </a:prstGeom>
        </p:spPr>
      </p:pic>
      <p:pic>
        <p:nvPicPr>
          <p:cNvPr id="11" name="Graphic 10" descr="Walk">
            <a:extLst>
              <a:ext uri="{FF2B5EF4-FFF2-40B4-BE49-F238E27FC236}">
                <a16:creationId xmlns:a16="http://schemas.microsoft.com/office/drawing/2014/main" id="{6D042B62-07A6-4B00-B71B-558F152CAD3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75541" y="657664"/>
            <a:ext cx="914400" cy="914400"/>
          </a:xfrm>
          <a:prstGeom prst="rect">
            <a:avLst/>
          </a:prstGeom>
        </p:spPr>
      </p:pic>
      <p:sp>
        <p:nvSpPr>
          <p:cNvPr id="6" name="Text Placeholder 5">
            <a:extLst>
              <a:ext uri="{FF2B5EF4-FFF2-40B4-BE49-F238E27FC236}">
                <a16:creationId xmlns:a16="http://schemas.microsoft.com/office/drawing/2014/main" id="{18F11BBF-99BA-C646-9726-3F61F08877EB}"/>
              </a:ext>
            </a:extLst>
          </p:cNvPr>
          <p:cNvSpPr>
            <a:spLocks noGrp="1"/>
          </p:cNvSpPr>
          <p:nvPr>
            <p:ph type="body" sz="quarter" idx="11"/>
          </p:nvPr>
        </p:nvSpPr>
        <p:spPr/>
        <p:txBody>
          <a:bodyPr>
            <a:normAutofit/>
          </a:bodyPr>
          <a:lstStyle/>
          <a:p>
            <a:r>
              <a:rPr lang="en-US" sz="4000" dirty="0" err="1"/>
              <a:t>Mitteilung</a:t>
            </a:r>
            <a:r>
              <a:rPr lang="en-US" sz="4000" dirty="0"/>
              <a:t> der </a:t>
            </a:r>
            <a:r>
              <a:rPr lang="en-US" sz="4000" dirty="0" err="1"/>
              <a:t>Ergebnisse</a:t>
            </a:r>
            <a:endParaRPr lang="en-IT" sz="4000" dirty="0"/>
          </a:p>
        </p:txBody>
      </p:sp>
      <p:sp>
        <p:nvSpPr>
          <p:cNvPr id="40" name="TextBox 39">
            <a:extLst>
              <a:ext uri="{FF2B5EF4-FFF2-40B4-BE49-F238E27FC236}">
                <a16:creationId xmlns:a16="http://schemas.microsoft.com/office/drawing/2014/main" id="{9EFED429-5C4C-1540-8BDA-9AB90732836B}"/>
              </a:ext>
            </a:extLst>
          </p:cNvPr>
          <p:cNvSpPr txBox="1"/>
          <p:nvPr/>
        </p:nvSpPr>
        <p:spPr>
          <a:xfrm>
            <a:off x="4803202" y="1986749"/>
            <a:ext cx="6098240" cy="523220"/>
          </a:xfrm>
          <a:prstGeom prst="rect">
            <a:avLst/>
          </a:prstGeom>
          <a:noFill/>
        </p:spPr>
        <p:txBody>
          <a:bodyPr wrap="square">
            <a:spAutoFit/>
          </a:bodyPr>
          <a:lstStyle/>
          <a:p>
            <a:pPr lvl="0"/>
            <a:r>
              <a:rPr lang="de-DE" sz="2800" b="1" dirty="0"/>
              <a:t>Ergebnisse</a:t>
            </a:r>
            <a:endParaRPr lang="en-US" sz="2800" b="1" dirty="0"/>
          </a:p>
        </p:txBody>
      </p:sp>
      <p:sp>
        <p:nvSpPr>
          <p:cNvPr id="41" name="TextBox 40">
            <a:extLst>
              <a:ext uri="{FF2B5EF4-FFF2-40B4-BE49-F238E27FC236}">
                <a16:creationId xmlns:a16="http://schemas.microsoft.com/office/drawing/2014/main" id="{674FC794-886B-C542-94A3-D5566C4C43BA}"/>
              </a:ext>
            </a:extLst>
          </p:cNvPr>
          <p:cNvSpPr txBox="1"/>
          <p:nvPr/>
        </p:nvSpPr>
        <p:spPr>
          <a:xfrm>
            <a:off x="2012182" y="2821026"/>
            <a:ext cx="1776806" cy="954107"/>
          </a:xfrm>
          <a:prstGeom prst="rect">
            <a:avLst/>
          </a:prstGeom>
          <a:noFill/>
        </p:spPr>
        <p:txBody>
          <a:bodyPr wrap="square">
            <a:spAutoFit/>
          </a:bodyPr>
          <a:lstStyle/>
          <a:p>
            <a:pPr lvl="0" algn="ctr"/>
            <a:r>
              <a:rPr lang="de-DE" sz="2800" dirty="0"/>
              <a:t>Klinischer Wert</a:t>
            </a:r>
            <a:endParaRPr lang="en-US" sz="2800" dirty="0"/>
          </a:p>
        </p:txBody>
      </p:sp>
      <p:sp>
        <p:nvSpPr>
          <p:cNvPr id="43" name="TextBox 42">
            <a:extLst>
              <a:ext uri="{FF2B5EF4-FFF2-40B4-BE49-F238E27FC236}">
                <a16:creationId xmlns:a16="http://schemas.microsoft.com/office/drawing/2014/main" id="{E7C96233-ACBF-7B43-A323-D77F44B8D042}"/>
              </a:ext>
            </a:extLst>
          </p:cNvPr>
          <p:cNvSpPr txBox="1"/>
          <p:nvPr/>
        </p:nvSpPr>
        <p:spPr>
          <a:xfrm>
            <a:off x="7017944" y="2762793"/>
            <a:ext cx="2975749" cy="954107"/>
          </a:xfrm>
          <a:prstGeom prst="rect">
            <a:avLst/>
          </a:prstGeom>
          <a:noFill/>
        </p:spPr>
        <p:txBody>
          <a:bodyPr wrap="square">
            <a:spAutoFit/>
          </a:bodyPr>
          <a:lstStyle/>
          <a:p>
            <a:pPr lvl="0" algn="ctr"/>
            <a:r>
              <a:rPr lang="de-DE" sz="2800" dirty="0"/>
              <a:t>Wissenschaftlicher Wert</a:t>
            </a:r>
            <a:endParaRPr lang="en-US" sz="2800" dirty="0"/>
          </a:p>
        </p:txBody>
      </p:sp>
      <p:pic>
        <p:nvPicPr>
          <p:cNvPr id="3" name="Immagine 2">
            <a:extLst>
              <a:ext uri="{FF2B5EF4-FFF2-40B4-BE49-F238E27FC236}">
                <a16:creationId xmlns:a16="http://schemas.microsoft.com/office/drawing/2014/main" id="{09AB4F90-2A89-5644-859F-A9AC7D925716}"/>
              </a:ext>
            </a:extLst>
          </p:cNvPr>
          <p:cNvPicPr>
            <a:picLocks noChangeAspect="1"/>
          </p:cNvPicPr>
          <p:nvPr/>
        </p:nvPicPr>
        <p:blipFill>
          <a:blip r:embed="rId9"/>
          <a:stretch>
            <a:fillRect/>
          </a:stretch>
        </p:blipFill>
        <p:spPr>
          <a:xfrm>
            <a:off x="4803202" y="2762793"/>
            <a:ext cx="1800000" cy="1800000"/>
          </a:xfrm>
          <a:prstGeom prst="rect">
            <a:avLst/>
          </a:prstGeom>
        </p:spPr>
      </p:pic>
      <p:pic>
        <p:nvPicPr>
          <p:cNvPr id="8" name="Immagine 7">
            <a:extLst>
              <a:ext uri="{FF2B5EF4-FFF2-40B4-BE49-F238E27FC236}">
                <a16:creationId xmlns:a16="http://schemas.microsoft.com/office/drawing/2014/main" id="{50833428-3B46-6C4B-8109-67F6F4C4F535}"/>
              </a:ext>
            </a:extLst>
          </p:cNvPr>
          <p:cNvPicPr>
            <a:picLocks noChangeAspect="1"/>
          </p:cNvPicPr>
          <p:nvPr/>
        </p:nvPicPr>
        <p:blipFill>
          <a:blip r:embed="rId10"/>
          <a:stretch>
            <a:fillRect/>
          </a:stretch>
        </p:blipFill>
        <p:spPr>
          <a:xfrm>
            <a:off x="2379413" y="4139388"/>
            <a:ext cx="1168014" cy="846809"/>
          </a:xfrm>
          <a:prstGeom prst="rect">
            <a:avLst/>
          </a:prstGeom>
        </p:spPr>
      </p:pic>
      <p:pic>
        <p:nvPicPr>
          <p:cNvPr id="9" name="Immagine 8">
            <a:extLst>
              <a:ext uri="{FF2B5EF4-FFF2-40B4-BE49-F238E27FC236}">
                <a16:creationId xmlns:a16="http://schemas.microsoft.com/office/drawing/2014/main" id="{165B6CCC-1349-3E42-ADA3-600A46F63CC4}"/>
              </a:ext>
            </a:extLst>
          </p:cNvPr>
          <p:cNvPicPr>
            <a:picLocks noChangeAspect="1"/>
          </p:cNvPicPr>
          <p:nvPr/>
        </p:nvPicPr>
        <p:blipFill>
          <a:blip r:embed="rId11"/>
          <a:stretch>
            <a:fillRect/>
          </a:stretch>
        </p:blipFill>
        <p:spPr>
          <a:xfrm>
            <a:off x="8074718" y="4215056"/>
            <a:ext cx="862203" cy="862203"/>
          </a:xfrm>
          <a:prstGeom prst="rect">
            <a:avLst/>
          </a:prstGeom>
        </p:spPr>
      </p:pic>
      <p:pic>
        <p:nvPicPr>
          <p:cNvPr id="2" name="DE_16">
            <a:hlinkClick r:id="" action="ppaction://media"/>
            <a:extLst>
              <a:ext uri="{FF2B5EF4-FFF2-40B4-BE49-F238E27FC236}">
                <a16:creationId xmlns:a16="http://schemas.microsoft.com/office/drawing/2014/main" id="{BF64CCCD-690B-43F1-B0BA-8805657B9E7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420475" y="919163"/>
            <a:ext cx="304800" cy="304800"/>
          </a:xfrm>
          <a:prstGeom prst="rect">
            <a:avLst/>
          </a:prstGeom>
        </p:spPr>
      </p:pic>
    </p:spTree>
    <p:extLst>
      <p:ext uri="{BB962C8B-B14F-4D97-AF65-F5344CB8AC3E}">
        <p14:creationId xmlns:p14="http://schemas.microsoft.com/office/powerpoint/2010/main" val="3435958239"/>
      </p:ext>
    </p:extLst>
  </p:cSld>
  <p:clrMapOvr>
    <a:masterClrMapping/>
  </p:clrMapOvr>
  <mc:AlternateContent xmlns:mc="http://schemas.openxmlformats.org/markup-compatibility/2006" xmlns:p14="http://schemas.microsoft.com/office/powerpoint/2010/main">
    <mc:Choice Requires="p14">
      <p:transition spd="slow" p14:dur="2000" advTm="28541"/>
    </mc:Choice>
    <mc:Fallback xmlns="">
      <p:transition spd="slow" advTm="285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CAD065-4FA1-466C-A97D-AC5299E35F63}"/>
              </a:ext>
            </a:extLst>
          </p:cNvPr>
          <p:cNvSpPr>
            <a:spLocks noGrp="1"/>
          </p:cNvSpPr>
          <p:nvPr>
            <p:ph type="body" sz="quarter" idx="11"/>
          </p:nvPr>
        </p:nvSpPr>
        <p:spPr/>
        <p:txBody>
          <a:bodyPr>
            <a:noAutofit/>
          </a:bodyPr>
          <a:lstStyle/>
          <a:p>
            <a:pPr marL="0" indent="0">
              <a:buNone/>
            </a:pPr>
            <a:r>
              <a:rPr lang="it-IT" b="1" dirty="0" err="1"/>
              <a:t>Ergebnisse</a:t>
            </a:r>
            <a:r>
              <a:rPr lang="it-IT" b="1" dirty="0"/>
              <a:t> </a:t>
            </a:r>
            <a:r>
              <a:rPr lang="it-IT" b="1" dirty="0" err="1"/>
              <a:t>der</a:t>
            </a:r>
            <a:r>
              <a:rPr lang="it-IT" b="1" dirty="0"/>
              <a:t> </a:t>
            </a:r>
            <a:r>
              <a:rPr lang="it-IT" b="1" dirty="0" err="1"/>
              <a:t>wissenschaftlichen</a:t>
            </a:r>
            <a:r>
              <a:rPr lang="it-IT" b="1" dirty="0"/>
              <a:t> </a:t>
            </a:r>
            <a:r>
              <a:rPr lang="it-IT" b="1" dirty="0" err="1"/>
              <a:t>Untersuchungen</a:t>
            </a:r>
            <a:endParaRPr lang="en-US" dirty="0"/>
          </a:p>
        </p:txBody>
      </p:sp>
      <p:sp>
        <p:nvSpPr>
          <p:cNvPr id="29" name="Text Placeholder 28">
            <a:extLst>
              <a:ext uri="{FF2B5EF4-FFF2-40B4-BE49-F238E27FC236}">
                <a16:creationId xmlns:a16="http://schemas.microsoft.com/office/drawing/2014/main" id="{FCE47C0D-6BFD-124E-831B-5B73C33288EF}"/>
              </a:ext>
            </a:extLst>
          </p:cNvPr>
          <p:cNvSpPr>
            <a:spLocks noGrp="1"/>
          </p:cNvSpPr>
          <p:nvPr>
            <p:ph type="body" sz="quarter" idx="13"/>
          </p:nvPr>
        </p:nvSpPr>
        <p:spPr>
          <a:xfrm>
            <a:off x="468000" y="1154997"/>
            <a:ext cx="10235860" cy="4897933"/>
          </a:xfrm>
        </p:spPr>
        <p:txBody>
          <a:bodyPr/>
          <a:lstStyle/>
          <a:p>
            <a:pPr marL="0" indent="0">
              <a:buNone/>
            </a:pPr>
            <a:r>
              <a:rPr lang="de-DE" sz="3200" dirty="0"/>
              <a:t>Für den Fall, dass Wissenschaftler im Rahmen der Forschung auf Informationen stoßen, die für die Gesundheit der Teilnehmer oder ihrer Familien relevant sind, kann jeder Teilnehmer wählen, ob und in welchen Fällen er informiert werden möchte</a:t>
            </a:r>
            <a:endParaRPr lang="en-US" sz="3200" dirty="0"/>
          </a:p>
          <a:p>
            <a:endParaRPr lang="en-GB" dirty="0"/>
          </a:p>
          <a:p>
            <a:endParaRPr lang="en-IT" dirty="0"/>
          </a:p>
        </p:txBody>
      </p:sp>
      <p:pic>
        <p:nvPicPr>
          <p:cNvPr id="4" name="DE_17">
            <a:hlinkClick r:id="" action="ppaction://media"/>
            <a:extLst>
              <a:ext uri="{FF2B5EF4-FFF2-40B4-BE49-F238E27FC236}">
                <a16:creationId xmlns:a16="http://schemas.microsoft.com/office/drawing/2014/main" id="{95ECF22F-37DF-4CF5-81CC-9B802B67F08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88713" y="5678488"/>
            <a:ext cx="304800" cy="304800"/>
          </a:xfrm>
          <a:prstGeom prst="rect">
            <a:avLst/>
          </a:prstGeom>
        </p:spPr>
      </p:pic>
    </p:spTree>
    <p:extLst>
      <p:ext uri="{BB962C8B-B14F-4D97-AF65-F5344CB8AC3E}">
        <p14:creationId xmlns:p14="http://schemas.microsoft.com/office/powerpoint/2010/main" val="916507537"/>
      </p:ext>
    </p:extLst>
  </p:cSld>
  <p:clrMapOvr>
    <a:masterClrMapping/>
  </p:clrMapOvr>
  <mc:AlternateContent xmlns:mc="http://schemas.openxmlformats.org/markup-compatibility/2006" xmlns:p14="http://schemas.microsoft.com/office/powerpoint/2010/main">
    <mc:Choice Requires="p14">
      <p:transition spd="slow" p14:dur="2000" advTm="29653"/>
    </mc:Choice>
    <mc:Fallback xmlns="">
      <p:transition spd="slow" advTm="296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9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8170EA6-5072-7C41-BBD8-666C2F3E94F8}"/>
              </a:ext>
            </a:extLst>
          </p:cNvPr>
          <p:cNvSpPr>
            <a:spLocks noGrp="1"/>
          </p:cNvSpPr>
          <p:nvPr>
            <p:ph type="body" sz="quarter" idx="24"/>
          </p:nvPr>
        </p:nvSpPr>
        <p:spPr>
          <a:xfrm>
            <a:off x="467998" y="1856828"/>
            <a:ext cx="7242409" cy="3900036"/>
          </a:xfrm>
        </p:spPr>
        <p:txBody>
          <a:bodyPr/>
          <a:lstStyle/>
          <a:p>
            <a:r>
              <a:rPr lang="en-GB" dirty="0" err="1"/>
              <a:t>Genetische</a:t>
            </a:r>
            <a:r>
              <a:rPr lang="en-GB" dirty="0"/>
              <a:t> </a:t>
            </a:r>
            <a:r>
              <a:rPr lang="en-GB" dirty="0" err="1"/>
              <a:t>Ergebnisse</a:t>
            </a:r>
            <a:r>
              <a:rPr lang="en-GB" dirty="0"/>
              <a:t> </a:t>
            </a:r>
            <a:r>
              <a:rPr lang="en-GB" dirty="0" err="1"/>
              <a:t>unterscheiden</a:t>
            </a:r>
            <a:r>
              <a:rPr lang="en-GB" dirty="0"/>
              <a:t> </a:t>
            </a:r>
            <a:r>
              <a:rPr lang="en-GB" dirty="0" err="1"/>
              <a:t>nach</a:t>
            </a:r>
            <a:r>
              <a:rPr lang="en-GB" dirty="0"/>
              <a:t>:</a:t>
            </a:r>
          </a:p>
          <a:p>
            <a:endParaRPr lang="en-GB" dirty="0"/>
          </a:p>
          <a:p>
            <a:pPr marL="342900" indent="-342900">
              <a:buFont typeface="Arial" panose="020B0604020202020204" pitchFamily="34" charset="0"/>
              <a:buChar char="•"/>
            </a:pPr>
            <a:r>
              <a:rPr lang="de-DE" dirty="0"/>
              <a:t>der Wahrscheinlichkeit, dass die in der Forschung ermittelten genetischen Informationen eine Krankheit verursachen können </a:t>
            </a:r>
          </a:p>
          <a:p>
            <a:endParaRPr lang="en-GB" dirty="0"/>
          </a:p>
          <a:p>
            <a:pPr marL="342900" indent="-342900">
              <a:buFont typeface="Arial" panose="020B0604020202020204" pitchFamily="34" charset="0"/>
              <a:buChar char="•"/>
            </a:pPr>
            <a:r>
              <a:rPr lang="de-DE" dirty="0"/>
              <a:t>der Möglichkeit von Vorbeugung und Behandlung dieser Krankheit </a:t>
            </a:r>
            <a:endParaRPr lang="en-GB" dirty="0"/>
          </a:p>
          <a:p>
            <a:endParaRPr lang="en-GB" dirty="0"/>
          </a:p>
          <a:p>
            <a:r>
              <a:rPr lang="de-DE" b="1" dirty="0"/>
              <a:t>=&gt; 4 Typologien von Ergebnissen mit einigen Beispielen von Krankheiten </a:t>
            </a:r>
            <a:endParaRPr lang="en-GB" dirty="0"/>
          </a:p>
        </p:txBody>
      </p:sp>
      <p:sp>
        <p:nvSpPr>
          <p:cNvPr id="4" name="Text Placeholder 3">
            <a:extLst>
              <a:ext uri="{FF2B5EF4-FFF2-40B4-BE49-F238E27FC236}">
                <a16:creationId xmlns:a16="http://schemas.microsoft.com/office/drawing/2014/main" id="{123F3085-395D-B64E-B9B9-6F144E375329}"/>
              </a:ext>
            </a:extLst>
          </p:cNvPr>
          <p:cNvSpPr>
            <a:spLocks noGrp="1"/>
          </p:cNvSpPr>
          <p:nvPr>
            <p:ph type="body" sz="quarter" idx="11"/>
          </p:nvPr>
        </p:nvSpPr>
        <p:spPr/>
        <p:txBody>
          <a:bodyPr/>
          <a:lstStyle/>
          <a:p>
            <a:r>
              <a:rPr lang="en-US" dirty="0" err="1"/>
              <a:t>Typen</a:t>
            </a:r>
            <a:r>
              <a:rPr lang="en-US" dirty="0"/>
              <a:t> von </a:t>
            </a:r>
            <a:r>
              <a:rPr lang="en-US" dirty="0" err="1"/>
              <a:t>genetischen</a:t>
            </a:r>
            <a:r>
              <a:rPr lang="en-US" dirty="0"/>
              <a:t> </a:t>
            </a:r>
            <a:r>
              <a:rPr lang="en-US" dirty="0" err="1"/>
              <a:t>Ergebnissen</a:t>
            </a:r>
            <a:endParaRPr lang="en-IT" dirty="0"/>
          </a:p>
        </p:txBody>
      </p:sp>
      <p:sp>
        <p:nvSpPr>
          <p:cNvPr id="5" name="Text Placeholder 4">
            <a:extLst>
              <a:ext uri="{FF2B5EF4-FFF2-40B4-BE49-F238E27FC236}">
                <a16:creationId xmlns:a16="http://schemas.microsoft.com/office/drawing/2014/main" id="{688916CB-6A9A-4A4A-9E29-DBB3A8750584}"/>
              </a:ext>
            </a:extLst>
          </p:cNvPr>
          <p:cNvSpPr>
            <a:spLocks noGrp="1"/>
          </p:cNvSpPr>
          <p:nvPr>
            <p:ph type="body" sz="quarter" idx="13"/>
          </p:nvPr>
        </p:nvSpPr>
        <p:spPr/>
        <p:txBody>
          <a:bodyPr/>
          <a:lstStyle/>
          <a:p>
            <a:endParaRPr lang="en-GB" dirty="0"/>
          </a:p>
          <a:p>
            <a:endParaRPr lang="en-IT" dirty="0"/>
          </a:p>
        </p:txBody>
      </p:sp>
      <p:sp>
        <p:nvSpPr>
          <p:cNvPr id="27" name="TextBox 26">
            <a:extLst>
              <a:ext uri="{FF2B5EF4-FFF2-40B4-BE49-F238E27FC236}">
                <a16:creationId xmlns:a16="http://schemas.microsoft.com/office/drawing/2014/main" id="{657687F1-FE99-F540-A52E-8305040764A1}"/>
              </a:ext>
            </a:extLst>
          </p:cNvPr>
          <p:cNvSpPr txBox="1"/>
          <p:nvPr/>
        </p:nvSpPr>
        <p:spPr>
          <a:xfrm>
            <a:off x="550712" y="1631639"/>
            <a:ext cx="6098240" cy="369332"/>
          </a:xfrm>
          <a:prstGeom prst="rect">
            <a:avLst/>
          </a:prstGeom>
          <a:noFill/>
        </p:spPr>
        <p:txBody>
          <a:bodyPr wrap="square">
            <a:spAutoFit/>
          </a:bodyPr>
          <a:lstStyle/>
          <a:p>
            <a:endParaRPr lang="en-GB" dirty="0"/>
          </a:p>
        </p:txBody>
      </p:sp>
      <p:pic>
        <p:nvPicPr>
          <p:cNvPr id="3" name="Immagine 2">
            <a:extLst>
              <a:ext uri="{FF2B5EF4-FFF2-40B4-BE49-F238E27FC236}">
                <a16:creationId xmlns:a16="http://schemas.microsoft.com/office/drawing/2014/main" id="{AF5B2D61-01F0-DF4E-B261-CEB5D88D6B6A}"/>
              </a:ext>
            </a:extLst>
          </p:cNvPr>
          <p:cNvPicPr>
            <a:picLocks noChangeAspect="1"/>
          </p:cNvPicPr>
          <p:nvPr/>
        </p:nvPicPr>
        <p:blipFill>
          <a:blip r:embed="rId5"/>
          <a:stretch>
            <a:fillRect/>
          </a:stretch>
        </p:blipFill>
        <p:spPr>
          <a:xfrm>
            <a:off x="8556065" y="2407918"/>
            <a:ext cx="2540000" cy="2540000"/>
          </a:xfrm>
          <a:prstGeom prst="rect">
            <a:avLst/>
          </a:prstGeom>
        </p:spPr>
      </p:pic>
      <p:pic>
        <p:nvPicPr>
          <p:cNvPr id="2" name="DE_18">
            <a:hlinkClick r:id="" action="ppaction://media"/>
            <a:extLst>
              <a:ext uri="{FF2B5EF4-FFF2-40B4-BE49-F238E27FC236}">
                <a16:creationId xmlns:a16="http://schemas.microsoft.com/office/drawing/2014/main" id="{2AB8D2A9-D135-422F-B92A-BC00343D8BC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04550" y="984250"/>
            <a:ext cx="304800" cy="304800"/>
          </a:xfrm>
          <a:prstGeom prst="rect">
            <a:avLst/>
          </a:prstGeom>
        </p:spPr>
      </p:pic>
    </p:spTree>
    <p:extLst>
      <p:ext uri="{BB962C8B-B14F-4D97-AF65-F5344CB8AC3E}">
        <p14:creationId xmlns:p14="http://schemas.microsoft.com/office/powerpoint/2010/main" val="1943818901"/>
      </p:ext>
    </p:extLst>
  </p:cSld>
  <p:clrMapOvr>
    <a:masterClrMapping/>
  </p:clrMapOvr>
  <mc:AlternateContent xmlns:mc="http://schemas.openxmlformats.org/markup-compatibility/2006" xmlns:p14="http://schemas.microsoft.com/office/powerpoint/2010/main">
    <mc:Choice Requires="p14">
      <p:transition spd="slow" p14:dur="2000" advTm="35494"/>
    </mc:Choice>
    <mc:Fallback xmlns="">
      <p:transition spd="slow" advTm="354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9" name="Table 18">
            <a:extLst>
              <a:ext uri="{FF2B5EF4-FFF2-40B4-BE49-F238E27FC236}">
                <a16:creationId xmlns:a16="http://schemas.microsoft.com/office/drawing/2014/main" id="{6FA37AC5-EB85-49D6-9C94-EC3F6A5CB38F}"/>
              </a:ext>
            </a:extLst>
          </p:cNvPr>
          <p:cNvGraphicFramePr>
            <a:graphicFrameLocks noGrp="1"/>
          </p:cNvGraphicFramePr>
          <p:nvPr>
            <p:extLst>
              <p:ext uri="{D42A27DB-BD31-4B8C-83A1-F6EECF244321}">
                <p14:modId xmlns:p14="http://schemas.microsoft.com/office/powerpoint/2010/main" val="1202043249"/>
              </p:ext>
            </p:extLst>
          </p:nvPr>
        </p:nvGraphicFramePr>
        <p:xfrm>
          <a:off x="731704" y="1435818"/>
          <a:ext cx="8183696" cy="4414115"/>
        </p:xfrm>
        <a:graphic>
          <a:graphicData uri="http://schemas.openxmlformats.org/drawingml/2006/table">
            <a:tbl>
              <a:tblPr firstRow="1" firstCol="1" bandRow="1">
                <a:tableStyleId>{69CF1AB2-1976-4502-BF36-3FF5EA218861}</a:tableStyleId>
              </a:tblPr>
              <a:tblGrid>
                <a:gridCol w="2045924">
                  <a:extLst>
                    <a:ext uri="{9D8B030D-6E8A-4147-A177-3AD203B41FA5}">
                      <a16:colId xmlns:a16="http://schemas.microsoft.com/office/drawing/2014/main" val="3032001609"/>
                    </a:ext>
                  </a:extLst>
                </a:gridCol>
                <a:gridCol w="2045924">
                  <a:extLst>
                    <a:ext uri="{9D8B030D-6E8A-4147-A177-3AD203B41FA5}">
                      <a16:colId xmlns:a16="http://schemas.microsoft.com/office/drawing/2014/main" val="4216118643"/>
                    </a:ext>
                  </a:extLst>
                </a:gridCol>
                <a:gridCol w="2045924">
                  <a:extLst>
                    <a:ext uri="{9D8B030D-6E8A-4147-A177-3AD203B41FA5}">
                      <a16:colId xmlns:a16="http://schemas.microsoft.com/office/drawing/2014/main" val="3465117572"/>
                    </a:ext>
                  </a:extLst>
                </a:gridCol>
                <a:gridCol w="2045924">
                  <a:extLst>
                    <a:ext uri="{9D8B030D-6E8A-4147-A177-3AD203B41FA5}">
                      <a16:colId xmlns:a16="http://schemas.microsoft.com/office/drawing/2014/main" val="3691106964"/>
                    </a:ext>
                  </a:extLst>
                </a:gridCol>
              </a:tblGrid>
              <a:tr h="425573">
                <a:tc>
                  <a:txBody>
                    <a:bodyPr/>
                    <a:lstStyle/>
                    <a:p>
                      <a:pPr>
                        <a:lnSpc>
                          <a:spcPct val="115000"/>
                        </a:lnSpc>
                        <a:spcAft>
                          <a:spcPts val="0"/>
                        </a:spcAft>
                      </a:pPr>
                      <a:r>
                        <a:rPr lang="it-IT" sz="1200" dirty="0">
                          <a:effectLst/>
                        </a:rPr>
                        <a:t>(z. B. Maligne </a:t>
                      </a:r>
                      <a:r>
                        <a:rPr lang="it-IT" sz="1200" dirty="0" err="1">
                          <a:effectLst/>
                        </a:rPr>
                        <a:t>Hyperthermie</a:t>
                      </a:r>
                      <a:r>
                        <a:rPr lang="it-IT" sz="1200" dirty="0">
                          <a:effectLst/>
                        </a:rPr>
                        <a:t>)</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it-IT" sz="1200" dirty="0">
                          <a:effectLst/>
                        </a:rPr>
                        <a:t>(z. B. Parkinson)</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15000"/>
                        </a:lnSpc>
                        <a:spcAft>
                          <a:spcPts val="0"/>
                        </a:spcAft>
                      </a:pPr>
                      <a:r>
                        <a:rPr lang="it-IT" sz="1200" dirty="0">
                          <a:effectLst/>
                        </a:rPr>
                        <a:t>(z. B. </a:t>
                      </a:r>
                      <a:r>
                        <a:rPr lang="it-IT" sz="1200" dirty="0" err="1">
                          <a:effectLst/>
                        </a:rPr>
                        <a:t>Brustkrebs</a:t>
                      </a:r>
                      <a:r>
                        <a:rPr lang="it-IT" sz="1200" dirty="0">
                          <a:effectLst/>
                        </a:rPr>
                        <a:t>)</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15000"/>
                        </a:lnSpc>
                        <a:spcAft>
                          <a:spcPts val="0"/>
                        </a:spcAft>
                      </a:pPr>
                      <a:r>
                        <a:rPr lang="it-IT" sz="1200" dirty="0">
                          <a:effectLst/>
                        </a:rPr>
                        <a:t>(z. B. </a:t>
                      </a:r>
                      <a:r>
                        <a:rPr lang="it-IT" sz="1200" dirty="0" err="1">
                          <a:effectLst/>
                        </a:rPr>
                        <a:t>Chorea</a:t>
                      </a:r>
                      <a:r>
                        <a:rPr lang="it-IT" sz="1200" dirty="0">
                          <a:effectLst/>
                        </a:rPr>
                        <a:t> Huntington)</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937388510"/>
                  </a:ext>
                </a:extLst>
              </a:tr>
              <a:tr h="786176">
                <a:tc>
                  <a:txBody>
                    <a:bodyPr/>
                    <a:lstStyle/>
                    <a:p>
                      <a:pPr>
                        <a:spcAft>
                          <a:spcPts val="0"/>
                        </a:spcAft>
                      </a:pPr>
                      <a:r>
                        <a:rPr lang="de-DE" sz="1200" b="0" dirty="0">
                          <a:effectLst/>
                        </a:rPr>
                        <a:t>Deutlich erhöhtes Risiko</a:t>
                      </a:r>
                      <a:endParaRPr lang="sv-SE"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200" dirty="0">
                          <a:effectLst/>
                        </a:rPr>
                        <a:t>Geringfügig erhöhtes Risiko</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de-DE" sz="1200" dirty="0">
                          <a:effectLst/>
                        </a:rPr>
                        <a:t>Deutlich erhöhtes Risiko</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de-DE" sz="1200" dirty="0">
                          <a:effectLst/>
                        </a:rPr>
                        <a:t>Absolutes Risiko einer Erkrankung, wenn man das betreffende Gen hat </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791986374"/>
                  </a:ext>
                </a:extLst>
              </a:tr>
              <a:tr h="516537">
                <a:tc>
                  <a:txBody>
                    <a:bodyPr/>
                    <a:lstStyle/>
                    <a:p>
                      <a:pPr>
                        <a:lnSpc>
                          <a:spcPct val="115000"/>
                        </a:lnSpc>
                        <a:spcAft>
                          <a:spcPts val="0"/>
                        </a:spcAft>
                      </a:pPr>
                      <a:r>
                        <a:rPr lang="de-DE" sz="1200" b="0" dirty="0">
                          <a:effectLst/>
                        </a:rPr>
                        <a:t>Vorbeugung möglich</a:t>
                      </a:r>
                      <a:endParaRPr lang="sv-SE"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sv-SE" sz="1200" dirty="0">
                          <a:effectLst/>
                        </a:rPr>
                        <a:t>Vorbeugung nicht möglich</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15000"/>
                        </a:lnSpc>
                        <a:spcAft>
                          <a:spcPts val="0"/>
                        </a:spcAft>
                      </a:pPr>
                      <a:r>
                        <a:rPr lang="de-DE" sz="1200" dirty="0">
                          <a:effectLst/>
                        </a:rPr>
                        <a:t>Aktive Vorbeugung und Behandlung möglich</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15000"/>
                        </a:lnSpc>
                        <a:spcAft>
                          <a:spcPts val="0"/>
                        </a:spcAft>
                      </a:pPr>
                      <a:r>
                        <a:rPr lang="de-DE" sz="1200" dirty="0">
                          <a:effectLst/>
                        </a:rPr>
                        <a:t>Vorbeugung und Behandlung nicht möglich </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333244691"/>
                  </a:ext>
                </a:extLst>
              </a:tr>
              <a:tr h="2685829">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solidFill>
                  </a:tcPr>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solidFill>
                  </a:tcPr>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solidFill>
                  </a:tcPr>
                </a:tc>
                <a:extLst>
                  <a:ext uri="{0D108BD9-81ED-4DB2-BD59-A6C34878D82A}">
                    <a16:rowId xmlns:a16="http://schemas.microsoft.com/office/drawing/2014/main" val="1900367501"/>
                  </a:ext>
                </a:extLst>
              </a:tr>
            </a:tbl>
          </a:graphicData>
        </a:graphic>
      </p:graphicFrame>
      <p:pic>
        <p:nvPicPr>
          <p:cNvPr id="10" name="Immagine 9">
            <a:extLst>
              <a:ext uri="{FF2B5EF4-FFF2-40B4-BE49-F238E27FC236}">
                <a16:creationId xmlns:a16="http://schemas.microsoft.com/office/drawing/2014/main" id="{865B2954-3963-BD4E-A95D-B27A56B8F860}"/>
              </a:ext>
            </a:extLst>
          </p:cNvPr>
          <p:cNvPicPr>
            <a:picLocks noChangeAspect="1"/>
          </p:cNvPicPr>
          <p:nvPr/>
        </p:nvPicPr>
        <p:blipFill>
          <a:blip r:embed="rId5"/>
          <a:stretch>
            <a:fillRect/>
          </a:stretch>
        </p:blipFill>
        <p:spPr>
          <a:xfrm>
            <a:off x="9574994" y="2486349"/>
            <a:ext cx="1885302" cy="1885302"/>
          </a:xfrm>
          <a:prstGeom prst="rect">
            <a:avLst/>
          </a:prstGeom>
        </p:spPr>
      </p:pic>
      <p:pic>
        <p:nvPicPr>
          <p:cNvPr id="2" name="DE_19">
            <a:hlinkClick r:id="" action="ppaction://media"/>
            <a:extLst>
              <a:ext uri="{FF2B5EF4-FFF2-40B4-BE49-F238E27FC236}">
                <a16:creationId xmlns:a16="http://schemas.microsoft.com/office/drawing/2014/main" id="{D0208FB4-EDAF-4D22-AC54-E9E8C6A5C82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68038" y="881063"/>
            <a:ext cx="304800" cy="304800"/>
          </a:xfrm>
          <a:prstGeom prst="rect">
            <a:avLst/>
          </a:prstGeom>
        </p:spPr>
      </p:pic>
      <p:sp>
        <p:nvSpPr>
          <p:cNvPr id="20" name="TextBox 19">
            <a:extLst>
              <a:ext uri="{FF2B5EF4-FFF2-40B4-BE49-F238E27FC236}">
                <a16:creationId xmlns:a16="http://schemas.microsoft.com/office/drawing/2014/main" id="{78FEF119-DAFD-4834-9AC8-DAB2ACD04A5D}"/>
              </a:ext>
            </a:extLst>
          </p:cNvPr>
          <p:cNvSpPr txBox="1"/>
          <p:nvPr/>
        </p:nvSpPr>
        <p:spPr>
          <a:xfrm>
            <a:off x="3032408" y="1107955"/>
            <a:ext cx="1315469" cy="369332"/>
          </a:xfrm>
          <a:prstGeom prst="rect">
            <a:avLst/>
          </a:prstGeom>
          <a:noFill/>
        </p:spPr>
        <p:txBody>
          <a:bodyPr wrap="square" rtlCol="0">
            <a:spAutoFit/>
          </a:bodyPr>
          <a:lstStyle/>
          <a:p>
            <a:r>
              <a:rPr lang="de-DE" dirty="0">
                <a:solidFill>
                  <a:schemeClr val="accent1"/>
                </a:solidFill>
              </a:rPr>
              <a:t>Typologie 2</a:t>
            </a:r>
            <a:endParaRPr lang="en-US" dirty="0">
              <a:solidFill>
                <a:schemeClr val="accent1"/>
              </a:solidFill>
            </a:endParaRPr>
          </a:p>
        </p:txBody>
      </p:sp>
      <p:sp>
        <p:nvSpPr>
          <p:cNvPr id="21" name="TextBox 20">
            <a:extLst>
              <a:ext uri="{FF2B5EF4-FFF2-40B4-BE49-F238E27FC236}">
                <a16:creationId xmlns:a16="http://schemas.microsoft.com/office/drawing/2014/main" id="{788E6DDE-B2E9-417A-8864-FAE638DE5715}"/>
              </a:ext>
            </a:extLst>
          </p:cNvPr>
          <p:cNvSpPr txBox="1"/>
          <p:nvPr/>
        </p:nvSpPr>
        <p:spPr>
          <a:xfrm>
            <a:off x="1057345" y="1107955"/>
            <a:ext cx="1315469" cy="369332"/>
          </a:xfrm>
          <a:prstGeom prst="rect">
            <a:avLst/>
          </a:prstGeom>
          <a:noFill/>
        </p:spPr>
        <p:txBody>
          <a:bodyPr wrap="square" rtlCol="0">
            <a:spAutoFit/>
          </a:bodyPr>
          <a:lstStyle/>
          <a:p>
            <a:r>
              <a:rPr lang="de-DE" dirty="0">
                <a:solidFill>
                  <a:schemeClr val="accent1"/>
                </a:solidFill>
              </a:rPr>
              <a:t>Typologie 1</a:t>
            </a:r>
            <a:endParaRPr lang="en-US" dirty="0">
              <a:solidFill>
                <a:schemeClr val="accent1"/>
              </a:solidFill>
            </a:endParaRPr>
          </a:p>
        </p:txBody>
      </p:sp>
      <p:sp>
        <p:nvSpPr>
          <p:cNvPr id="22" name="TextBox 21">
            <a:extLst>
              <a:ext uri="{FF2B5EF4-FFF2-40B4-BE49-F238E27FC236}">
                <a16:creationId xmlns:a16="http://schemas.microsoft.com/office/drawing/2014/main" id="{F382A8F7-3D7B-49F1-99F0-4ABE43ADD9FF}"/>
              </a:ext>
            </a:extLst>
          </p:cNvPr>
          <p:cNvSpPr txBox="1"/>
          <p:nvPr/>
        </p:nvSpPr>
        <p:spPr>
          <a:xfrm>
            <a:off x="5214132" y="1107955"/>
            <a:ext cx="1315469" cy="369332"/>
          </a:xfrm>
          <a:prstGeom prst="rect">
            <a:avLst/>
          </a:prstGeom>
          <a:noFill/>
        </p:spPr>
        <p:txBody>
          <a:bodyPr wrap="square" rtlCol="0">
            <a:spAutoFit/>
          </a:bodyPr>
          <a:lstStyle/>
          <a:p>
            <a:r>
              <a:rPr lang="de-DE" dirty="0">
                <a:solidFill>
                  <a:schemeClr val="accent1"/>
                </a:solidFill>
              </a:rPr>
              <a:t>Typologie 3</a:t>
            </a:r>
            <a:endParaRPr lang="en-US" dirty="0">
              <a:solidFill>
                <a:schemeClr val="accent1"/>
              </a:solidFill>
            </a:endParaRPr>
          </a:p>
        </p:txBody>
      </p:sp>
      <p:sp>
        <p:nvSpPr>
          <p:cNvPr id="27" name="TextBox 26">
            <a:extLst>
              <a:ext uri="{FF2B5EF4-FFF2-40B4-BE49-F238E27FC236}">
                <a16:creationId xmlns:a16="http://schemas.microsoft.com/office/drawing/2014/main" id="{D13A3A75-909A-44E7-BEDA-375ABAF39652}"/>
              </a:ext>
            </a:extLst>
          </p:cNvPr>
          <p:cNvSpPr txBox="1"/>
          <p:nvPr/>
        </p:nvSpPr>
        <p:spPr>
          <a:xfrm>
            <a:off x="7247720" y="1107955"/>
            <a:ext cx="1315469" cy="369332"/>
          </a:xfrm>
          <a:prstGeom prst="rect">
            <a:avLst/>
          </a:prstGeom>
          <a:noFill/>
        </p:spPr>
        <p:txBody>
          <a:bodyPr wrap="square" rtlCol="0">
            <a:spAutoFit/>
          </a:bodyPr>
          <a:lstStyle/>
          <a:p>
            <a:r>
              <a:rPr lang="de-DE" dirty="0">
                <a:solidFill>
                  <a:schemeClr val="accent1"/>
                </a:solidFill>
              </a:rPr>
              <a:t>Typologie 4</a:t>
            </a:r>
            <a:endParaRPr lang="en-US" dirty="0">
              <a:solidFill>
                <a:schemeClr val="accent1"/>
              </a:solidFill>
            </a:endParaRPr>
          </a:p>
        </p:txBody>
      </p:sp>
    </p:spTree>
    <p:extLst>
      <p:ext uri="{BB962C8B-B14F-4D97-AF65-F5344CB8AC3E}">
        <p14:creationId xmlns:p14="http://schemas.microsoft.com/office/powerpoint/2010/main" val="1908589467"/>
      </p:ext>
    </p:extLst>
  </p:cSld>
  <p:clrMapOvr>
    <a:masterClrMapping/>
  </p:clrMapOvr>
  <mc:AlternateContent xmlns:mc="http://schemas.openxmlformats.org/markup-compatibility/2006" xmlns:p14="http://schemas.microsoft.com/office/powerpoint/2010/main">
    <mc:Choice Requires="p14">
      <p:transition spd="slow" p14:dur="2000" advTm="24701"/>
    </mc:Choice>
    <mc:Fallback xmlns="">
      <p:transition spd="slow" advTm="247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4CE8B5E-F449-4F69-B9F4-B5D990F99D32}"/>
              </a:ext>
            </a:extLst>
          </p:cNvPr>
          <p:cNvSpPr txBox="1"/>
          <p:nvPr/>
        </p:nvSpPr>
        <p:spPr>
          <a:xfrm>
            <a:off x="2122844" y="390417"/>
            <a:ext cx="8956636" cy="1107996"/>
          </a:xfrm>
          <a:prstGeom prst="rect">
            <a:avLst/>
          </a:prstGeom>
          <a:noFill/>
        </p:spPr>
        <p:txBody>
          <a:bodyPr wrap="square" rtlCol="0">
            <a:spAutoFit/>
          </a:bodyPr>
          <a:lstStyle/>
          <a:p>
            <a:endParaRPr lang="en-US" sz="6600" b="1" dirty="0">
              <a:solidFill>
                <a:srgbClr val="C00000"/>
              </a:solidFill>
            </a:endParaRPr>
          </a:p>
        </p:txBody>
      </p:sp>
      <p:sp>
        <p:nvSpPr>
          <p:cNvPr id="6" name="Text Placeholder 5">
            <a:extLst>
              <a:ext uri="{FF2B5EF4-FFF2-40B4-BE49-F238E27FC236}">
                <a16:creationId xmlns:a16="http://schemas.microsoft.com/office/drawing/2014/main" id="{C6AC7524-48D2-414C-B219-B3BF2033E2A5}"/>
              </a:ext>
            </a:extLst>
          </p:cNvPr>
          <p:cNvSpPr>
            <a:spLocks noGrp="1"/>
          </p:cNvSpPr>
          <p:nvPr>
            <p:ph type="body" sz="quarter" idx="11"/>
          </p:nvPr>
        </p:nvSpPr>
        <p:spPr/>
        <p:txBody>
          <a:bodyPr>
            <a:noAutofit/>
          </a:bodyPr>
          <a:lstStyle/>
          <a:p>
            <a:r>
              <a:rPr lang="it-IT" sz="4000" dirty="0" err="1"/>
              <a:t>Wer</a:t>
            </a:r>
            <a:r>
              <a:rPr lang="it-IT" sz="4000" dirty="0"/>
              <a:t> </a:t>
            </a:r>
            <a:r>
              <a:rPr lang="it-IT" sz="4000" dirty="0" err="1"/>
              <a:t>nimmt</a:t>
            </a:r>
            <a:r>
              <a:rPr lang="it-IT" sz="4000" dirty="0"/>
              <a:t> an </a:t>
            </a:r>
            <a:r>
              <a:rPr lang="it-IT" sz="4000" dirty="0" err="1"/>
              <a:t>der</a:t>
            </a:r>
            <a:r>
              <a:rPr lang="it-IT" sz="4000" dirty="0"/>
              <a:t> </a:t>
            </a:r>
            <a:r>
              <a:rPr lang="it-IT" sz="4000" dirty="0" err="1"/>
              <a:t>zweiten</a:t>
            </a:r>
            <a:r>
              <a:rPr lang="it-IT" sz="4000" dirty="0"/>
              <a:t> </a:t>
            </a:r>
            <a:r>
              <a:rPr lang="it-IT" sz="4000" dirty="0" err="1"/>
              <a:t>Phase</a:t>
            </a:r>
            <a:r>
              <a:rPr lang="it-IT" sz="4000" dirty="0"/>
              <a:t> </a:t>
            </a:r>
            <a:r>
              <a:rPr lang="it-IT" sz="4000" dirty="0" err="1"/>
              <a:t>der</a:t>
            </a:r>
            <a:r>
              <a:rPr lang="it-IT" sz="4000" dirty="0"/>
              <a:t> CHRIS </a:t>
            </a:r>
            <a:r>
              <a:rPr lang="it-IT" sz="4000" dirty="0" err="1"/>
              <a:t>Studie</a:t>
            </a:r>
            <a:r>
              <a:rPr lang="it-IT" sz="4000" dirty="0"/>
              <a:t> </a:t>
            </a:r>
            <a:r>
              <a:rPr lang="it-IT" sz="4000" dirty="0" err="1"/>
              <a:t>teil</a:t>
            </a:r>
            <a:r>
              <a:rPr lang="it-IT" sz="4000" dirty="0"/>
              <a:t>?</a:t>
            </a:r>
          </a:p>
          <a:p>
            <a:pPr marL="285750" indent="-285750">
              <a:buFont typeface="Arial" panose="020B0604020202020204" pitchFamily="34" charset="0"/>
              <a:buChar char="•"/>
            </a:pPr>
            <a:endParaRPr lang="it-IT" sz="4000" dirty="0"/>
          </a:p>
          <a:p>
            <a:pPr marL="285750" indent="-285750">
              <a:buFont typeface="Arial" panose="020B0604020202020204" pitchFamily="34" charset="0"/>
              <a:buChar char="•"/>
            </a:pPr>
            <a:endParaRPr lang="it-IT" sz="4000" dirty="0">
              <a:highlight>
                <a:srgbClr val="FFFF00"/>
              </a:highlight>
            </a:endParaRPr>
          </a:p>
        </p:txBody>
      </p:sp>
      <p:sp>
        <p:nvSpPr>
          <p:cNvPr id="19" name="Text Placeholder 18">
            <a:extLst>
              <a:ext uri="{FF2B5EF4-FFF2-40B4-BE49-F238E27FC236}">
                <a16:creationId xmlns:a16="http://schemas.microsoft.com/office/drawing/2014/main" id="{CCCFFF34-8061-9E48-922D-56F019C0DCCE}"/>
              </a:ext>
            </a:extLst>
          </p:cNvPr>
          <p:cNvSpPr>
            <a:spLocks noGrp="1"/>
          </p:cNvSpPr>
          <p:nvPr>
            <p:ph type="body" sz="quarter" idx="13"/>
          </p:nvPr>
        </p:nvSpPr>
        <p:spPr>
          <a:xfrm>
            <a:off x="1547999" y="3828772"/>
            <a:ext cx="4849957" cy="1611311"/>
          </a:xfrm>
        </p:spPr>
        <p:txBody>
          <a:bodyPr/>
          <a:lstStyle/>
          <a:p>
            <a:pPr marL="0" indent="0">
              <a:buNone/>
            </a:pPr>
            <a:r>
              <a:rPr lang="en-GB" dirty="0"/>
              <a:t>13.300 </a:t>
            </a:r>
            <a:r>
              <a:rPr lang="en-GB" dirty="0" err="1"/>
              <a:t>Personen</a:t>
            </a:r>
            <a:r>
              <a:rPr lang="en-GB" dirty="0"/>
              <a:t>, die an der </a:t>
            </a:r>
            <a:r>
              <a:rPr lang="en-GB" dirty="0" err="1"/>
              <a:t>ersten</a:t>
            </a:r>
            <a:r>
              <a:rPr lang="en-GB" dirty="0"/>
              <a:t> Phase der </a:t>
            </a:r>
            <a:r>
              <a:rPr lang="en-GB" dirty="0" err="1"/>
              <a:t>Studie</a:t>
            </a:r>
            <a:r>
              <a:rPr lang="en-GB" dirty="0"/>
              <a:t> (</a:t>
            </a:r>
            <a:r>
              <a:rPr lang="en-GB" dirty="0" err="1"/>
              <a:t>Beginn</a:t>
            </a:r>
            <a:r>
              <a:rPr lang="en-GB" dirty="0"/>
              <a:t> 2011) </a:t>
            </a:r>
            <a:r>
              <a:rPr lang="en-GB" dirty="0" err="1"/>
              <a:t>teilgenommen</a:t>
            </a:r>
            <a:r>
              <a:rPr lang="en-GB" dirty="0"/>
              <a:t> </a:t>
            </a:r>
            <a:r>
              <a:rPr lang="en-GB" dirty="0" err="1"/>
              <a:t>haben</a:t>
            </a:r>
            <a:r>
              <a:rPr lang="en-GB" dirty="0"/>
              <a:t>.</a:t>
            </a:r>
            <a:endParaRPr lang="en-IT" dirty="0"/>
          </a:p>
        </p:txBody>
      </p:sp>
      <p:pic>
        <p:nvPicPr>
          <p:cNvPr id="3" name="Immagine 2">
            <a:extLst>
              <a:ext uri="{FF2B5EF4-FFF2-40B4-BE49-F238E27FC236}">
                <a16:creationId xmlns:a16="http://schemas.microsoft.com/office/drawing/2014/main" id="{90B6EB7C-1B29-AE41-B8FD-2082CFF9D1F0}"/>
              </a:ext>
            </a:extLst>
          </p:cNvPr>
          <p:cNvPicPr>
            <a:picLocks noChangeAspect="1"/>
          </p:cNvPicPr>
          <p:nvPr/>
        </p:nvPicPr>
        <p:blipFill>
          <a:blip r:embed="rId5"/>
          <a:stretch>
            <a:fillRect/>
          </a:stretch>
        </p:blipFill>
        <p:spPr>
          <a:xfrm>
            <a:off x="467999" y="3892780"/>
            <a:ext cx="1080000" cy="1080000"/>
          </a:xfrm>
          <a:prstGeom prst="rect">
            <a:avLst/>
          </a:prstGeom>
        </p:spPr>
      </p:pic>
      <p:pic>
        <p:nvPicPr>
          <p:cNvPr id="2" name="DE_02">
            <a:hlinkClick r:id="" action="ppaction://media"/>
            <a:extLst>
              <a:ext uri="{FF2B5EF4-FFF2-40B4-BE49-F238E27FC236}">
                <a16:creationId xmlns:a16="http://schemas.microsoft.com/office/drawing/2014/main" id="{A6251EBD-2781-4EFC-AA57-60C23E742E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79480" y="430365"/>
            <a:ext cx="304800" cy="304800"/>
          </a:xfrm>
          <a:prstGeom prst="rect">
            <a:avLst/>
          </a:prstGeom>
        </p:spPr>
      </p:pic>
      <p:pic>
        <p:nvPicPr>
          <p:cNvPr id="5" name="Picture 4" descr="Map&#10;&#10;Description automatically generated">
            <a:extLst>
              <a:ext uri="{FF2B5EF4-FFF2-40B4-BE49-F238E27FC236}">
                <a16:creationId xmlns:a16="http://schemas.microsoft.com/office/drawing/2014/main" id="{B1453D79-9192-46AF-958B-ACE555DB7EB8}"/>
              </a:ext>
            </a:extLst>
          </p:cNvPr>
          <p:cNvPicPr>
            <a:picLocks noChangeAspect="1"/>
          </p:cNvPicPr>
          <p:nvPr/>
        </p:nvPicPr>
        <p:blipFill>
          <a:blip r:embed="rId7"/>
          <a:stretch>
            <a:fillRect/>
          </a:stretch>
        </p:blipFill>
        <p:spPr>
          <a:xfrm>
            <a:off x="6177271" y="735165"/>
            <a:ext cx="5690689" cy="5259235"/>
          </a:xfrm>
          <a:prstGeom prst="rect">
            <a:avLst/>
          </a:prstGeom>
        </p:spPr>
      </p:pic>
    </p:spTree>
    <p:extLst>
      <p:ext uri="{BB962C8B-B14F-4D97-AF65-F5344CB8AC3E}">
        <p14:creationId xmlns:p14="http://schemas.microsoft.com/office/powerpoint/2010/main" val="34138179"/>
      </p:ext>
    </p:extLst>
  </p:cSld>
  <p:clrMapOvr>
    <a:masterClrMapping/>
  </p:clrMapOvr>
  <mc:AlternateContent xmlns:mc="http://schemas.openxmlformats.org/markup-compatibility/2006" xmlns:p14="http://schemas.microsoft.com/office/powerpoint/2010/main">
    <mc:Choice Requires="p14">
      <p:transition spd="slow" p14:dur="2000" advTm="18900"/>
    </mc:Choice>
    <mc:Fallback xmlns="">
      <p:transition spd="slow" advTm="189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9" name="Table 18">
            <a:extLst>
              <a:ext uri="{FF2B5EF4-FFF2-40B4-BE49-F238E27FC236}">
                <a16:creationId xmlns:a16="http://schemas.microsoft.com/office/drawing/2014/main" id="{6FA37AC5-EB85-49D6-9C94-EC3F6A5CB38F}"/>
              </a:ext>
            </a:extLst>
          </p:cNvPr>
          <p:cNvGraphicFramePr>
            <a:graphicFrameLocks noGrp="1"/>
          </p:cNvGraphicFramePr>
          <p:nvPr>
            <p:extLst>
              <p:ext uri="{D42A27DB-BD31-4B8C-83A1-F6EECF244321}">
                <p14:modId xmlns:p14="http://schemas.microsoft.com/office/powerpoint/2010/main" val="385867880"/>
              </p:ext>
            </p:extLst>
          </p:nvPr>
        </p:nvGraphicFramePr>
        <p:xfrm>
          <a:off x="731704" y="1457803"/>
          <a:ext cx="8183696" cy="4414115"/>
        </p:xfrm>
        <a:graphic>
          <a:graphicData uri="http://schemas.openxmlformats.org/drawingml/2006/table">
            <a:tbl>
              <a:tblPr firstRow="1" firstCol="1" bandRow="1">
                <a:tableStyleId>{69CF1AB2-1976-4502-BF36-3FF5EA218861}</a:tableStyleId>
              </a:tblPr>
              <a:tblGrid>
                <a:gridCol w="2045924">
                  <a:extLst>
                    <a:ext uri="{9D8B030D-6E8A-4147-A177-3AD203B41FA5}">
                      <a16:colId xmlns:a16="http://schemas.microsoft.com/office/drawing/2014/main" val="3032001609"/>
                    </a:ext>
                  </a:extLst>
                </a:gridCol>
                <a:gridCol w="2045924">
                  <a:extLst>
                    <a:ext uri="{9D8B030D-6E8A-4147-A177-3AD203B41FA5}">
                      <a16:colId xmlns:a16="http://schemas.microsoft.com/office/drawing/2014/main" val="4216118643"/>
                    </a:ext>
                  </a:extLst>
                </a:gridCol>
                <a:gridCol w="2045924">
                  <a:extLst>
                    <a:ext uri="{9D8B030D-6E8A-4147-A177-3AD203B41FA5}">
                      <a16:colId xmlns:a16="http://schemas.microsoft.com/office/drawing/2014/main" val="3465117572"/>
                    </a:ext>
                  </a:extLst>
                </a:gridCol>
                <a:gridCol w="2045924">
                  <a:extLst>
                    <a:ext uri="{9D8B030D-6E8A-4147-A177-3AD203B41FA5}">
                      <a16:colId xmlns:a16="http://schemas.microsoft.com/office/drawing/2014/main" val="3691106964"/>
                    </a:ext>
                  </a:extLst>
                </a:gridCol>
              </a:tblGrid>
              <a:tr h="425573">
                <a:tc>
                  <a:txBody>
                    <a:bodyPr/>
                    <a:lstStyle/>
                    <a:p>
                      <a:pPr>
                        <a:lnSpc>
                          <a:spcPct val="115000"/>
                        </a:lnSpc>
                        <a:spcAft>
                          <a:spcPts val="0"/>
                        </a:spcAft>
                      </a:pPr>
                      <a:r>
                        <a:rPr lang="it-IT" sz="1200" dirty="0">
                          <a:effectLst/>
                        </a:rPr>
                        <a:t>(z. B. Maligne </a:t>
                      </a:r>
                      <a:r>
                        <a:rPr lang="it-IT" sz="1200" dirty="0" err="1">
                          <a:effectLst/>
                        </a:rPr>
                        <a:t>Hyperthermie</a:t>
                      </a:r>
                      <a:r>
                        <a:rPr lang="it-IT" sz="1200" dirty="0">
                          <a:effectLst/>
                        </a:rPr>
                        <a:t>)</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it-IT" sz="1200" dirty="0">
                          <a:effectLst/>
                        </a:rPr>
                        <a:t>(z. B. Parkinson)</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it-IT" sz="1200" dirty="0">
                          <a:effectLst/>
                        </a:rPr>
                        <a:t>(z. B. </a:t>
                      </a:r>
                      <a:r>
                        <a:rPr lang="it-IT" sz="1200" dirty="0" err="1">
                          <a:effectLst/>
                        </a:rPr>
                        <a:t>Brustkrebs</a:t>
                      </a:r>
                      <a:r>
                        <a:rPr lang="it-IT" sz="1200" dirty="0">
                          <a:effectLst/>
                        </a:rPr>
                        <a:t>)</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it-IT" sz="1200" dirty="0">
                          <a:effectLst/>
                        </a:rPr>
                        <a:t>(z. B. </a:t>
                      </a:r>
                      <a:r>
                        <a:rPr lang="it-IT" sz="1200" dirty="0" err="1">
                          <a:effectLst/>
                        </a:rPr>
                        <a:t>Chorea</a:t>
                      </a:r>
                      <a:r>
                        <a:rPr lang="it-IT" sz="1200" dirty="0">
                          <a:effectLst/>
                        </a:rPr>
                        <a:t> Huntington)</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extLst>
                  <a:ext uri="{0D108BD9-81ED-4DB2-BD59-A6C34878D82A}">
                    <a16:rowId xmlns:a16="http://schemas.microsoft.com/office/drawing/2014/main" val="1937388510"/>
                  </a:ext>
                </a:extLst>
              </a:tr>
              <a:tr h="786176">
                <a:tc>
                  <a:txBody>
                    <a:bodyPr/>
                    <a:lstStyle/>
                    <a:p>
                      <a:pPr>
                        <a:spcAft>
                          <a:spcPts val="0"/>
                        </a:spcAft>
                      </a:pPr>
                      <a:r>
                        <a:rPr lang="de-DE" sz="1200" b="0" dirty="0">
                          <a:effectLst/>
                        </a:rPr>
                        <a:t>Deutlich erhöhtes Risiko</a:t>
                      </a:r>
                      <a:endParaRPr lang="sv-SE"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spcAft>
                          <a:spcPts val="0"/>
                        </a:spcAft>
                      </a:pPr>
                      <a:r>
                        <a:rPr lang="de-DE" sz="1200" dirty="0">
                          <a:effectLst/>
                        </a:rPr>
                        <a:t>Geringfügig erhöhtes Risiko</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200" dirty="0">
                          <a:effectLst/>
                        </a:rPr>
                        <a:t>Deutlich erhöhtes Risiko</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spcAft>
                          <a:spcPts val="0"/>
                        </a:spcAft>
                      </a:pPr>
                      <a:r>
                        <a:rPr lang="de-DE" sz="1200" dirty="0">
                          <a:effectLst/>
                        </a:rPr>
                        <a:t>Absolutes Risiko einer Erkrankung, wenn man das betreffende Gen hat </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extLst>
                  <a:ext uri="{0D108BD9-81ED-4DB2-BD59-A6C34878D82A}">
                    <a16:rowId xmlns:a16="http://schemas.microsoft.com/office/drawing/2014/main" val="791986374"/>
                  </a:ext>
                </a:extLst>
              </a:tr>
              <a:tr h="516537">
                <a:tc>
                  <a:txBody>
                    <a:bodyPr/>
                    <a:lstStyle/>
                    <a:p>
                      <a:pPr>
                        <a:lnSpc>
                          <a:spcPct val="115000"/>
                        </a:lnSpc>
                        <a:spcAft>
                          <a:spcPts val="0"/>
                        </a:spcAft>
                      </a:pPr>
                      <a:r>
                        <a:rPr lang="de-DE" sz="1200" b="0" dirty="0">
                          <a:effectLst/>
                        </a:rPr>
                        <a:t>Vorbeugung möglich</a:t>
                      </a:r>
                      <a:endParaRPr lang="sv-SE"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sv-SE" sz="1200" dirty="0">
                          <a:effectLst/>
                        </a:rPr>
                        <a:t>Vorbeugung nicht möglich</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1200" dirty="0">
                          <a:effectLst/>
                        </a:rPr>
                        <a:t>Aktive Vorbeugung und Behandlung möglich</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de-DE" sz="1200" dirty="0">
                          <a:effectLst/>
                        </a:rPr>
                        <a:t>Vorbeugung und Behandlung nicht möglich </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extLst>
                  <a:ext uri="{0D108BD9-81ED-4DB2-BD59-A6C34878D82A}">
                    <a16:rowId xmlns:a16="http://schemas.microsoft.com/office/drawing/2014/main" val="2333244691"/>
                  </a:ext>
                </a:extLst>
              </a:tr>
              <a:tr h="2685829">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alpha val="58000"/>
                      </a:schemeClr>
                    </a:solidFill>
                  </a:tcPr>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alpha val="58000"/>
                      </a:schemeClr>
                    </a:solidFill>
                  </a:tcPr>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alpha val="58000"/>
                      </a:schemeClr>
                    </a:solidFill>
                  </a:tcPr>
                </a:tc>
                <a:extLst>
                  <a:ext uri="{0D108BD9-81ED-4DB2-BD59-A6C34878D82A}">
                    <a16:rowId xmlns:a16="http://schemas.microsoft.com/office/drawing/2014/main" val="1900367501"/>
                  </a:ext>
                </a:extLst>
              </a:tr>
            </a:tbl>
          </a:graphicData>
        </a:graphic>
      </p:graphicFrame>
      <p:pic>
        <p:nvPicPr>
          <p:cNvPr id="10" name="Immagine 9">
            <a:extLst>
              <a:ext uri="{FF2B5EF4-FFF2-40B4-BE49-F238E27FC236}">
                <a16:creationId xmlns:a16="http://schemas.microsoft.com/office/drawing/2014/main" id="{21F83FA3-9357-BB48-B913-B9F04E83E6BC}"/>
              </a:ext>
            </a:extLst>
          </p:cNvPr>
          <p:cNvPicPr>
            <a:picLocks noChangeAspect="1"/>
          </p:cNvPicPr>
          <p:nvPr/>
        </p:nvPicPr>
        <p:blipFill>
          <a:blip r:embed="rId5"/>
          <a:stretch>
            <a:fillRect/>
          </a:stretch>
        </p:blipFill>
        <p:spPr>
          <a:xfrm>
            <a:off x="9574994" y="2486349"/>
            <a:ext cx="1885302" cy="1885302"/>
          </a:xfrm>
          <a:prstGeom prst="rect">
            <a:avLst/>
          </a:prstGeom>
        </p:spPr>
      </p:pic>
      <p:pic>
        <p:nvPicPr>
          <p:cNvPr id="2" name="DE_20">
            <a:hlinkClick r:id="" action="ppaction://media"/>
            <a:extLst>
              <a:ext uri="{FF2B5EF4-FFF2-40B4-BE49-F238E27FC236}">
                <a16:creationId xmlns:a16="http://schemas.microsoft.com/office/drawing/2014/main" id="{2DDB465C-8123-4860-B786-569072C7548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06175" y="946150"/>
            <a:ext cx="304800" cy="304800"/>
          </a:xfrm>
          <a:prstGeom prst="rect">
            <a:avLst/>
          </a:prstGeom>
        </p:spPr>
      </p:pic>
      <p:sp>
        <p:nvSpPr>
          <p:cNvPr id="11" name="TextBox 10">
            <a:extLst>
              <a:ext uri="{FF2B5EF4-FFF2-40B4-BE49-F238E27FC236}">
                <a16:creationId xmlns:a16="http://schemas.microsoft.com/office/drawing/2014/main" id="{F45AE71C-D8A3-47C0-AAB5-720F3E29F40F}"/>
              </a:ext>
            </a:extLst>
          </p:cNvPr>
          <p:cNvSpPr txBox="1"/>
          <p:nvPr/>
        </p:nvSpPr>
        <p:spPr>
          <a:xfrm>
            <a:off x="3032408" y="1107955"/>
            <a:ext cx="1315469" cy="369332"/>
          </a:xfrm>
          <a:prstGeom prst="rect">
            <a:avLst/>
          </a:prstGeom>
          <a:noFill/>
        </p:spPr>
        <p:txBody>
          <a:bodyPr wrap="square" rtlCol="0">
            <a:spAutoFit/>
          </a:bodyPr>
          <a:lstStyle/>
          <a:p>
            <a:r>
              <a:rPr lang="de-DE" dirty="0">
                <a:solidFill>
                  <a:schemeClr val="accent1"/>
                </a:solidFill>
              </a:rPr>
              <a:t>Typologie 2</a:t>
            </a:r>
            <a:endParaRPr lang="en-US" dirty="0">
              <a:solidFill>
                <a:schemeClr val="accent1"/>
              </a:solidFill>
            </a:endParaRPr>
          </a:p>
        </p:txBody>
      </p:sp>
      <p:sp>
        <p:nvSpPr>
          <p:cNvPr id="12" name="TextBox 11">
            <a:extLst>
              <a:ext uri="{FF2B5EF4-FFF2-40B4-BE49-F238E27FC236}">
                <a16:creationId xmlns:a16="http://schemas.microsoft.com/office/drawing/2014/main" id="{8376E3C1-44FC-44A9-83CF-F5F5ACB56F15}"/>
              </a:ext>
            </a:extLst>
          </p:cNvPr>
          <p:cNvSpPr txBox="1"/>
          <p:nvPr/>
        </p:nvSpPr>
        <p:spPr>
          <a:xfrm>
            <a:off x="1057345" y="1107955"/>
            <a:ext cx="1315469" cy="369332"/>
          </a:xfrm>
          <a:prstGeom prst="rect">
            <a:avLst/>
          </a:prstGeom>
          <a:noFill/>
        </p:spPr>
        <p:txBody>
          <a:bodyPr wrap="square" rtlCol="0">
            <a:spAutoFit/>
          </a:bodyPr>
          <a:lstStyle/>
          <a:p>
            <a:r>
              <a:rPr lang="de-DE" dirty="0">
                <a:solidFill>
                  <a:schemeClr val="accent1"/>
                </a:solidFill>
              </a:rPr>
              <a:t>Typologie 1</a:t>
            </a:r>
            <a:endParaRPr lang="en-US" dirty="0">
              <a:solidFill>
                <a:schemeClr val="accent1"/>
              </a:solidFill>
            </a:endParaRPr>
          </a:p>
        </p:txBody>
      </p:sp>
      <p:sp>
        <p:nvSpPr>
          <p:cNvPr id="13" name="TextBox 12">
            <a:extLst>
              <a:ext uri="{FF2B5EF4-FFF2-40B4-BE49-F238E27FC236}">
                <a16:creationId xmlns:a16="http://schemas.microsoft.com/office/drawing/2014/main" id="{7990C612-A5BD-422F-9778-4C50727C6F8B}"/>
              </a:ext>
            </a:extLst>
          </p:cNvPr>
          <p:cNvSpPr txBox="1"/>
          <p:nvPr/>
        </p:nvSpPr>
        <p:spPr>
          <a:xfrm>
            <a:off x="5214132" y="1107955"/>
            <a:ext cx="1315469" cy="369332"/>
          </a:xfrm>
          <a:prstGeom prst="rect">
            <a:avLst/>
          </a:prstGeom>
          <a:noFill/>
        </p:spPr>
        <p:txBody>
          <a:bodyPr wrap="square" rtlCol="0">
            <a:spAutoFit/>
          </a:bodyPr>
          <a:lstStyle/>
          <a:p>
            <a:r>
              <a:rPr lang="de-DE" dirty="0">
                <a:solidFill>
                  <a:schemeClr val="accent1"/>
                </a:solidFill>
              </a:rPr>
              <a:t>Typologie 3</a:t>
            </a:r>
            <a:endParaRPr lang="en-US" dirty="0">
              <a:solidFill>
                <a:schemeClr val="accent1"/>
              </a:solidFill>
            </a:endParaRPr>
          </a:p>
        </p:txBody>
      </p:sp>
      <p:sp>
        <p:nvSpPr>
          <p:cNvPr id="14" name="TextBox 13">
            <a:extLst>
              <a:ext uri="{FF2B5EF4-FFF2-40B4-BE49-F238E27FC236}">
                <a16:creationId xmlns:a16="http://schemas.microsoft.com/office/drawing/2014/main" id="{FDB94126-B6A8-44AC-849B-D00A1F412C50}"/>
              </a:ext>
            </a:extLst>
          </p:cNvPr>
          <p:cNvSpPr txBox="1"/>
          <p:nvPr/>
        </p:nvSpPr>
        <p:spPr>
          <a:xfrm>
            <a:off x="7247720" y="1107955"/>
            <a:ext cx="1315469" cy="369332"/>
          </a:xfrm>
          <a:prstGeom prst="rect">
            <a:avLst/>
          </a:prstGeom>
          <a:noFill/>
        </p:spPr>
        <p:txBody>
          <a:bodyPr wrap="square" rtlCol="0">
            <a:spAutoFit/>
          </a:bodyPr>
          <a:lstStyle/>
          <a:p>
            <a:r>
              <a:rPr lang="de-DE" dirty="0">
                <a:solidFill>
                  <a:schemeClr val="accent1"/>
                </a:solidFill>
              </a:rPr>
              <a:t>Typologie 4</a:t>
            </a:r>
            <a:endParaRPr lang="en-US" dirty="0">
              <a:solidFill>
                <a:schemeClr val="accent1"/>
              </a:solidFill>
            </a:endParaRPr>
          </a:p>
        </p:txBody>
      </p:sp>
    </p:spTree>
    <p:extLst>
      <p:ext uri="{BB962C8B-B14F-4D97-AF65-F5344CB8AC3E}">
        <p14:creationId xmlns:p14="http://schemas.microsoft.com/office/powerpoint/2010/main" val="619095569"/>
      </p:ext>
    </p:extLst>
  </p:cSld>
  <p:clrMapOvr>
    <a:masterClrMapping/>
  </p:clrMapOvr>
  <mc:AlternateContent xmlns:mc="http://schemas.openxmlformats.org/markup-compatibility/2006" xmlns:p14="http://schemas.microsoft.com/office/powerpoint/2010/main">
    <mc:Choice Requires="p14">
      <p:transition spd="slow" p14:dur="2000" advTm="25665"/>
    </mc:Choice>
    <mc:Fallback xmlns="">
      <p:transition spd="slow" advTm="256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9" name="Table 18">
            <a:extLst>
              <a:ext uri="{FF2B5EF4-FFF2-40B4-BE49-F238E27FC236}">
                <a16:creationId xmlns:a16="http://schemas.microsoft.com/office/drawing/2014/main" id="{6FA37AC5-EB85-49D6-9C94-EC3F6A5CB38F}"/>
              </a:ext>
            </a:extLst>
          </p:cNvPr>
          <p:cNvGraphicFramePr>
            <a:graphicFrameLocks noGrp="1"/>
          </p:cNvGraphicFramePr>
          <p:nvPr>
            <p:extLst>
              <p:ext uri="{D42A27DB-BD31-4B8C-83A1-F6EECF244321}">
                <p14:modId xmlns:p14="http://schemas.microsoft.com/office/powerpoint/2010/main" val="1861127644"/>
              </p:ext>
            </p:extLst>
          </p:nvPr>
        </p:nvGraphicFramePr>
        <p:xfrm>
          <a:off x="731704" y="1477287"/>
          <a:ext cx="8183696" cy="4414115"/>
        </p:xfrm>
        <a:graphic>
          <a:graphicData uri="http://schemas.openxmlformats.org/drawingml/2006/table">
            <a:tbl>
              <a:tblPr firstRow="1" firstCol="1" bandRow="1">
                <a:tableStyleId>{69CF1AB2-1976-4502-BF36-3FF5EA218861}</a:tableStyleId>
              </a:tblPr>
              <a:tblGrid>
                <a:gridCol w="2045924">
                  <a:extLst>
                    <a:ext uri="{9D8B030D-6E8A-4147-A177-3AD203B41FA5}">
                      <a16:colId xmlns:a16="http://schemas.microsoft.com/office/drawing/2014/main" val="3032001609"/>
                    </a:ext>
                  </a:extLst>
                </a:gridCol>
                <a:gridCol w="2045924">
                  <a:extLst>
                    <a:ext uri="{9D8B030D-6E8A-4147-A177-3AD203B41FA5}">
                      <a16:colId xmlns:a16="http://schemas.microsoft.com/office/drawing/2014/main" val="4216118643"/>
                    </a:ext>
                  </a:extLst>
                </a:gridCol>
                <a:gridCol w="2045924">
                  <a:extLst>
                    <a:ext uri="{9D8B030D-6E8A-4147-A177-3AD203B41FA5}">
                      <a16:colId xmlns:a16="http://schemas.microsoft.com/office/drawing/2014/main" val="3465117572"/>
                    </a:ext>
                  </a:extLst>
                </a:gridCol>
                <a:gridCol w="2045924">
                  <a:extLst>
                    <a:ext uri="{9D8B030D-6E8A-4147-A177-3AD203B41FA5}">
                      <a16:colId xmlns:a16="http://schemas.microsoft.com/office/drawing/2014/main" val="3691106964"/>
                    </a:ext>
                  </a:extLst>
                </a:gridCol>
              </a:tblGrid>
              <a:tr h="425573">
                <a:tc>
                  <a:txBody>
                    <a:bodyPr/>
                    <a:lstStyle/>
                    <a:p>
                      <a:pPr>
                        <a:lnSpc>
                          <a:spcPct val="115000"/>
                        </a:lnSpc>
                        <a:spcAft>
                          <a:spcPts val="0"/>
                        </a:spcAft>
                      </a:pPr>
                      <a:r>
                        <a:rPr lang="it-IT" sz="1200" dirty="0">
                          <a:effectLst/>
                        </a:rPr>
                        <a:t>(z. B. Maligne </a:t>
                      </a:r>
                      <a:r>
                        <a:rPr lang="it-IT" sz="1200" dirty="0" err="1">
                          <a:effectLst/>
                        </a:rPr>
                        <a:t>Hyperthermie</a:t>
                      </a:r>
                      <a:r>
                        <a:rPr lang="it-IT" sz="1200" dirty="0">
                          <a:effectLst/>
                        </a:rPr>
                        <a:t>)</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it-IT" sz="1200" dirty="0">
                          <a:effectLst/>
                        </a:rPr>
                        <a:t>(z. B. Parkinson)</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it-IT" sz="1200" dirty="0">
                          <a:effectLst/>
                        </a:rPr>
                        <a:t>(z. B. </a:t>
                      </a:r>
                      <a:r>
                        <a:rPr lang="it-IT" sz="1200" dirty="0" err="1">
                          <a:effectLst/>
                        </a:rPr>
                        <a:t>Brustkrebs</a:t>
                      </a:r>
                      <a:r>
                        <a:rPr lang="it-IT" sz="1200" dirty="0">
                          <a:effectLst/>
                        </a:rPr>
                        <a:t>)</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it-IT" sz="1200" dirty="0">
                          <a:effectLst/>
                        </a:rPr>
                        <a:t>(z. B. </a:t>
                      </a:r>
                      <a:r>
                        <a:rPr lang="it-IT" sz="1200" dirty="0" err="1">
                          <a:effectLst/>
                        </a:rPr>
                        <a:t>Chorea</a:t>
                      </a:r>
                      <a:r>
                        <a:rPr lang="it-IT" sz="1200" dirty="0">
                          <a:effectLst/>
                        </a:rPr>
                        <a:t> Huntington)</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extLst>
                  <a:ext uri="{0D108BD9-81ED-4DB2-BD59-A6C34878D82A}">
                    <a16:rowId xmlns:a16="http://schemas.microsoft.com/office/drawing/2014/main" val="1937388510"/>
                  </a:ext>
                </a:extLst>
              </a:tr>
              <a:tr h="786176">
                <a:tc>
                  <a:txBody>
                    <a:bodyPr/>
                    <a:lstStyle/>
                    <a:p>
                      <a:pPr>
                        <a:spcAft>
                          <a:spcPts val="0"/>
                        </a:spcAft>
                      </a:pPr>
                      <a:r>
                        <a:rPr lang="de-DE" sz="1200" b="0" dirty="0">
                          <a:effectLst/>
                        </a:rPr>
                        <a:t>Deutlich erhöhtes Risiko</a:t>
                      </a:r>
                      <a:endParaRPr lang="sv-SE"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spcAft>
                          <a:spcPts val="0"/>
                        </a:spcAft>
                      </a:pPr>
                      <a:r>
                        <a:rPr lang="de-DE" sz="1200" dirty="0">
                          <a:effectLst/>
                        </a:rPr>
                        <a:t>Geringfügig erhöhtes Risiko</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spcAft>
                          <a:spcPts val="0"/>
                        </a:spcAft>
                      </a:pPr>
                      <a:r>
                        <a:rPr lang="de-DE" sz="1200" dirty="0">
                          <a:effectLst/>
                        </a:rPr>
                        <a:t>Deutlich erhöhtes Risiko</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de-DE" sz="1200" dirty="0">
                          <a:effectLst/>
                        </a:rPr>
                        <a:t>Absolutes Risiko einer Erkrankung, wenn man das betreffende Gen hat </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extLst>
                  <a:ext uri="{0D108BD9-81ED-4DB2-BD59-A6C34878D82A}">
                    <a16:rowId xmlns:a16="http://schemas.microsoft.com/office/drawing/2014/main" val="791986374"/>
                  </a:ext>
                </a:extLst>
              </a:tr>
              <a:tr h="516537">
                <a:tc>
                  <a:txBody>
                    <a:bodyPr/>
                    <a:lstStyle/>
                    <a:p>
                      <a:pPr>
                        <a:lnSpc>
                          <a:spcPct val="115000"/>
                        </a:lnSpc>
                        <a:spcAft>
                          <a:spcPts val="0"/>
                        </a:spcAft>
                      </a:pPr>
                      <a:r>
                        <a:rPr lang="de-DE" sz="1200" b="0" dirty="0">
                          <a:effectLst/>
                        </a:rPr>
                        <a:t>Vorbeugung möglich</a:t>
                      </a:r>
                      <a:endParaRPr lang="sv-SE"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sv-SE" sz="1200" dirty="0">
                          <a:effectLst/>
                        </a:rPr>
                        <a:t>Vorbeugung nicht möglich</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de-DE" sz="1200" dirty="0">
                          <a:effectLst/>
                        </a:rPr>
                        <a:t>Aktive Vorbeugung und Behandlung möglich</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1200" dirty="0">
                          <a:effectLst/>
                        </a:rPr>
                        <a:t>Vorbeugung und Behandlung nicht möglich </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extLst>
                  <a:ext uri="{0D108BD9-81ED-4DB2-BD59-A6C34878D82A}">
                    <a16:rowId xmlns:a16="http://schemas.microsoft.com/office/drawing/2014/main" val="2333244691"/>
                  </a:ext>
                </a:extLst>
              </a:tr>
              <a:tr h="2685829">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alpha val="58000"/>
                      </a:schemeClr>
                    </a:solidFill>
                  </a:tcPr>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alpha val="58000"/>
                      </a:schemeClr>
                    </a:solidFill>
                  </a:tcPr>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alpha val="58000"/>
                      </a:schemeClr>
                    </a:solidFill>
                  </a:tcPr>
                </a:tc>
                <a:extLst>
                  <a:ext uri="{0D108BD9-81ED-4DB2-BD59-A6C34878D82A}">
                    <a16:rowId xmlns:a16="http://schemas.microsoft.com/office/drawing/2014/main" val="1900367501"/>
                  </a:ext>
                </a:extLst>
              </a:tr>
            </a:tbl>
          </a:graphicData>
        </a:graphic>
      </p:graphicFrame>
      <p:pic>
        <p:nvPicPr>
          <p:cNvPr id="10" name="Immagine 9">
            <a:extLst>
              <a:ext uri="{FF2B5EF4-FFF2-40B4-BE49-F238E27FC236}">
                <a16:creationId xmlns:a16="http://schemas.microsoft.com/office/drawing/2014/main" id="{5A47076F-C646-C848-9763-3BEF7676880D}"/>
              </a:ext>
            </a:extLst>
          </p:cNvPr>
          <p:cNvPicPr>
            <a:picLocks noChangeAspect="1"/>
          </p:cNvPicPr>
          <p:nvPr/>
        </p:nvPicPr>
        <p:blipFill>
          <a:blip r:embed="rId5"/>
          <a:stretch>
            <a:fillRect/>
          </a:stretch>
        </p:blipFill>
        <p:spPr>
          <a:xfrm>
            <a:off x="9574994" y="2486349"/>
            <a:ext cx="1885302" cy="1885302"/>
          </a:xfrm>
          <a:prstGeom prst="rect">
            <a:avLst/>
          </a:prstGeom>
        </p:spPr>
      </p:pic>
      <p:sp>
        <p:nvSpPr>
          <p:cNvPr id="9" name="TextBox 8">
            <a:extLst>
              <a:ext uri="{FF2B5EF4-FFF2-40B4-BE49-F238E27FC236}">
                <a16:creationId xmlns:a16="http://schemas.microsoft.com/office/drawing/2014/main" id="{2F204416-5DE4-4966-8142-62A78860ADE9}"/>
              </a:ext>
            </a:extLst>
          </p:cNvPr>
          <p:cNvSpPr txBox="1"/>
          <p:nvPr/>
        </p:nvSpPr>
        <p:spPr>
          <a:xfrm>
            <a:off x="3032408" y="1107955"/>
            <a:ext cx="1315469" cy="369332"/>
          </a:xfrm>
          <a:prstGeom prst="rect">
            <a:avLst/>
          </a:prstGeom>
          <a:noFill/>
        </p:spPr>
        <p:txBody>
          <a:bodyPr wrap="square" rtlCol="0">
            <a:spAutoFit/>
          </a:bodyPr>
          <a:lstStyle/>
          <a:p>
            <a:r>
              <a:rPr lang="de-DE" dirty="0">
                <a:solidFill>
                  <a:schemeClr val="accent1"/>
                </a:solidFill>
              </a:rPr>
              <a:t>Typologie 2</a:t>
            </a:r>
            <a:endParaRPr lang="en-US" dirty="0">
              <a:solidFill>
                <a:schemeClr val="accent1"/>
              </a:solidFill>
            </a:endParaRPr>
          </a:p>
        </p:txBody>
      </p:sp>
      <p:sp>
        <p:nvSpPr>
          <p:cNvPr id="11" name="TextBox 10">
            <a:extLst>
              <a:ext uri="{FF2B5EF4-FFF2-40B4-BE49-F238E27FC236}">
                <a16:creationId xmlns:a16="http://schemas.microsoft.com/office/drawing/2014/main" id="{87971311-315E-43A1-981C-701D16F8AE3F}"/>
              </a:ext>
            </a:extLst>
          </p:cNvPr>
          <p:cNvSpPr txBox="1"/>
          <p:nvPr/>
        </p:nvSpPr>
        <p:spPr>
          <a:xfrm>
            <a:off x="1057345" y="1107955"/>
            <a:ext cx="1315469" cy="369332"/>
          </a:xfrm>
          <a:prstGeom prst="rect">
            <a:avLst/>
          </a:prstGeom>
          <a:noFill/>
        </p:spPr>
        <p:txBody>
          <a:bodyPr wrap="square" rtlCol="0">
            <a:spAutoFit/>
          </a:bodyPr>
          <a:lstStyle/>
          <a:p>
            <a:r>
              <a:rPr lang="de-DE" dirty="0">
                <a:solidFill>
                  <a:schemeClr val="accent1"/>
                </a:solidFill>
              </a:rPr>
              <a:t>Typologie 1</a:t>
            </a:r>
            <a:endParaRPr lang="en-US" dirty="0">
              <a:solidFill>
                <a:schemeClr val="accent1"/>
              </a:solidFill>
            </a:endParaRPr>
          </a:p>
        </p:txBody>
      </p:sp>
      <p:sp>
        <p:nvSpPr>
          <p:cNvPr id="12" name="TextBox 11">
            <a:extLst>
              <a:ext uri="{FF2B5EF4-FFF2-40B4-BE49-F238E27FC236}">
                <a16:creationId xmlns:a16="http://schemas.microsoft.com/office/drawing/2014/main" id="{62D1F0BF-E827-4CF0-B83A-44D5A1AA623C}"/>
              </a:ext>
            </a:extLst>
          </p:cNvPr>
          <p:cNvSpPr txBox="1"/>
          <p:nvPr/>
        </p:nvSpPr>
        <p:spPr>
          <a:xfrm>
            <a:off x="5214132" y="1107955"/>
            <a:ext cx="1315469" cy="369332"/>
          </a:xfrm>
          <a:prstGeom prst="rect">
            <a:avLst/>
          </a:prstGeom>
          <a:noFill/>
        </p:spPr>
        <p:txBody>
          <a:bodyPr wrap="square" rtlCol="0">
            <a:spAutoFit/>
          </a:bodyPr>
          <a:lstStyle/>
          <a:p>
            <a:r>
              <a:rPr lang="de-DE" dirty="0">
                <a:solidFill>
                  <a:schemeClr val="accent1"/>
                </a:solidFill>
              </a:rPr>
              <a:t>Typologie 3</a:t>
            </a:r>
            <a:endParaRPr lang="en-US" dirty="0">
              <a:solidFill>
                <a:schemeClr val="accent1"/>
              </a:solidFill>
            </a:endParaRPr>
          </a:p>
        </p:txBody>
      </p:sp>
      <p:sp>
        <p:nvSpPr>
          <p:cNvPr id="13" name="TextBox 12">
            <a:extLst>
              <a:ext uri="{FF2B5EF4-FFF2-40B4-BE49-F238E27FC236}">
                <a16:creationId xmlns:a16="http://schemas.microsoft.com/office/drawing/2014/main" id="{D42C09D1-9AC9-4D59-A988-00C95C863B9B}"/>
              </a:ext>
            </a:extLst>
          </p:cNvPr>
          <p:cNvSpPr txBox="1"/>
          <p:nvPr/>
        </p:nvSpPr>
        <p:spPr>
          <a:xfrm>
            <a:off x="7247720" y="1107955"/>
            <a:ext cx="1315469" cy="369332"/>
          </a:xfrm>
          <a:prstGeom prst="rect">
            <a:avLst/>
          </a:prstGeom>
          <a:noFill/>
        </p:spPr>
        <p:txBody>
          <a:bodyPr wrap="square" rtlCol="0">
            <a:spAutoFit/>
          </a:bodyPr>
          <a:lstStyle/>
          <a:p>
            <a:r>
              <a:rPr lang="de-DE" dirty="0">
                <a:solidFill>
                  <a:schemeClr val="accent1"/>
                </a:solidFill>
              </a:rPr>
              <a:t>Typologie 4</a:t>
            </a:r>
            <a:endParaRPr lang="en-US" dirty="0">
              <a:solidFill>
                <a:schemeClr val="accent1"/>
              </a:solidFill>
            </a:endParaRPr>
          </a:p>
        </p:txBody>
      </p:sp>
      <p:pic>
        <p:nvPicPr>
          <p:cNvPr id="2" name="DE_21">
            <a:hlinkClick r:id="" action="ppaction://media"/>
            <a:extLst>
              <a:ext uri="{FF2B5EF4-FFF2-40B4-BE49-F238E27FC236}">
                <a16:creationId xmlns:a16="http://schemas.microsoft.com/office/drawing/2014/main" id="{2DF43E9B-4867-43CA-8222-0CFD017BCDD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48988" y="1371600"/>
            <a:ext cx="304800" cy="304800"/>
          </a:xfrm>
          <a:prstGeom prst="rect">
            <a:avLst/>
          </a:prstGeom>
        </p:spPr>
      </p:pic>
    </p:spTree>
    <p:extLst>
      <p:ext uri="{BB962C8B-B14F-4D97-AF65-F5344CB8AC3E}">
        <p14:creationId xmlns:p14="http://schemas.microsoft.com/office/powerpoint/2010/main" val="259522534"/>
      </p:ext>
    </p:extLst>
  </p:cSld>
  <p:clrMapOvr>
    <a:masterClrMapping/>
  </p:clrMapOvr>
  <mc:AlternateContent xmlns:mc="http://schemas.openxmlformats.org/markup-compatibility/2006" xmlns:p14="http://schemas.microsoft.com/office/powerpoint/2010/main">
    <mc:Choice Requires="p14">
      <p:transition spd="slow" p14:dur="2000" advTm="16903"/>
    </mc:Choice>
    <mc:Fallback xmlns="">
      <p:transition spd="slow" advTm="169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9" name="Table 18">
            <a:extLst>
              <a:ext uri="{FF2B5EF4-FFF2-40B4-BE49-F238E27FC236}">
                <a16:creationId xmlns:a16="http://schemas.microsoft.com/office/drawing/2014/main" id="{6FA37AC5-EB85-49D6-9C94-EC3F6A5CB38F}"/>
              </a:ext>
            </a:extLst>
          </p:cNvPr>
          <p:cNvGraphicFramePr>
            <a:graphicFrameLocks noGrp="1"/>
          </p:cNvGraphicFramePr>
          <p:nvPr>
            <p:extLst>
              <p:ext uri="{D42A27DB-BD31-4B8C-83A1-F6EECF244321}">
                <p14:modId xmlns:p14="http://schemas.microsoft.com/office/powerpoint/2010/main" val="1337590610"/>
              </p:ext>
            </p:extLst>
          </p:nvPr>
        </p:nvGraphicFramePr>
        <p:xfrm>
          <a:off x="731704" y="1477287"/>
          <a:ext cx="8183696" cy="4414115"/>
        </p:xfrm>
        <a:graphic>
          <a:graphicData uri="http://schemas.openxmlformats.org/drawingml/2006/table">
            <a:tbl>
              <a:tblPr firstRow="1" firstCol="1" bandRow="1">
                <a:tableStyleId>{69CF1AB2-1976-4502-BF36-3FF5EA218861}</a:tableStyleId>
              </a:tblPr>
              <a:tblGrid>
                <a:gridCol w="2045924">
                  <a:extLst>
                    <a:ext uri="{9D8B030D-6E8A-4147-A177-3AD203B41FA5}">
                      <a16:colId xmlns:a16="http://schemas.microsoft.com/office/drawing/2014/main" val="3032001609"/>
                    </a:ext>
                  </a:extLst>
                </a:gridCol>
                <a:gridCol w="2045924">
                  <a:extLst>
                    <a:ext uri="{9D8B030D-6E8A-4147-A177-3AD203B41FA5}">
                      <a16:colId xmlns:a16="http://schemas.microsoft.com/office/drawing/2014/main" val="4216118643"/>
                    </a:ext>
                  </a:extLst>
                </a:gridCol>
                <a:gridCol w="2045924">
                  <a:extLst>
                    <a:ext uri="{9D8B030D-6E8A-4147-A177-3AD203B41FA5}">
                      <a16:colId xmlns:a16="http://schemas.microsoft.com/office/drawing/2014/main" val="3465117572"/>
                    </a:ext>
                  </a:extLst>
                </a:gridCol>
                <a:gridCol w="2045924">
                  <a:extLst>
                    <a:ext uri="{9D8B030D-6E8A-4147-A177-3AD203B41FA5}">
                      <a16:colId xmlns:a16="http://schemas.microsoft.com/office/drawing/2014/main" val="3691106964"/>
                    </a:ext>
                  </a:extLst>
                </a:gridCol>
              </a:tblGrid>
              <a:tr h="425573">
                <a:tc>
                  <a:txBody>
                    <a:bodyPr/>
                    <a:lstStyle/>
                    <a:p>
                      <a:pPr>
                        <a:lnSpc>
                          <a:spcPct val="115000"/>
                        </a:lnSpc>
                        <a:spcAft>
                          <a:spcPts val="0"/>
                        </a:spcAft>
                      </a:pPr>
                      <a:r>
                        <a:rPr lang="it-IT" sz="1200" dirty="0">
                          <a:effectLst/>
                        </a:rPr>
                        <a:t>(z. B. Maligne </a:t>
                      </a:r>
                      <a:r>
                        <a:rPr lang="it-IT" sz="1200" dirty="0" err="1">
                          <a:effectLst/>
                        </a:rPr>
                        <a:t>Hyperthermie</a:t>
                      </a:r>
                      <a:r>
                        <a:rPr lang="it-IT" sz="1200" dirty="0">
                          <a:effectLst/>
                        </a:rPr>
                        <a:t>)</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it-IT" sz="1200" dirty="0">
                          <a:effectLst/>
                        </a:rPr>
                        <a:t>(z. B. Parkinson)</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it-IT" sz="1200" dirty="0">
                          <a:effectLst/>
                        </a:rPr>
                        <a:t>(z. B. </a:t>
                      </a:r>
                      <a:r>
                        <a:rPr lang="it-IT" sz="1200" dirty="0" err="1">
                          <a:effectLst/>
                        </a:rPr>
                        <a:t>Brustkrebs</a:t>
                      </a:r>
                      <a:r>
                        <a:rPr lang="it-IT" sz="1200" dirty="0">
                          <a:effectLst/>
                        </a:rPr>
                        <a:t>)</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it-IT" sz="1200" dirty="0">
                          <a:effectLst/>
                        </a:rPr>
                        <a:t>(z. B. </a:t>
                      </a:r>
                      <a:r>
                        <a:rPr lang="it-IT" sz="1200" dirty="0" err="1">
                          <a:effectLst/>
                        </a:rPr>
                        <a:t>Chorea</a:t>
                      </a:r>
                      <a:r>
                        <a:rPr lang="it-IT" sz="1200" dirty="0">
                          <a:effectLst/>
                        </a:rPr>
                        <a:t> Huntington)</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7388510"/>
                  </a:ext>
                </a:extLst>
              </a:tr>
              <a:tr h="786176">
                <a:tc>
                  <a:txBody>
                    <a:bodyPr/>
                    <a:lstStyle/>
                    <a:p>
                      <a:pPr>
                        <a:spcAft>
                          <a:spcPts val="0"/>
                        </a:spcAft>
                      </a:pPr>
                      <a:r>
                        <a:rPr lang="de-DE" sz="1200" b="0" dirty="0">
                          <a:effectLst/>
                        </a:rPr>
                        <a:t>Deutlich erhöhtes Risiko</a:t>
                      </a:r>
                      <a:endParaRPr lang="sv-SE"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spcAft>
                          <a:spcPts val="0"/>
                        </a:spcAft>
                      </a:pPr>
                      <a:r>
                        <a:rPr lang="de-DE" sz="1200" dirty="0">
                          <a:effectLst/>
                        </a:rPr>
                        <a:t>Geringfügig erhöhtes Risiko</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spcAft>
                          <a:spcPts val="0"/>
                        </a:spcAft>
                      </a:pPr>
                      <a:r>
                        <a:rPr lang="de-DE" sz="1200" dirty="0">
                          <a:effectLst/>
                        </a:rPr>
                        <a:t>Deutlich erhöhtes Risiko</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spcAft>
                          <a:spcPts val="0"/>
                        </a:spcAft>
                      </a:pPr>
                      <a:r>
                        <a:rPr lang="de-DE" sz="1200" dirty="0">
                          <a:effectLst/>
                        </a:rPr>
                        <a:t>Absolutes Risiko einer Erkrankung, wenn man das betreffende Gen hat </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1986374"/>
                  </a:ext>
                </a:extLst>
              </a:tr>
              <a:tr h="516537">
                <a:tc>
                  <a:txBody>
                    <a:bodyPr/>
                    <a:lstStyle/>
                    <a:p>
                      <a:pPr>
                        <a:lnSpc>
                          <a:spcPct val="115000"/>
                        </a:lnSpc>
                        <a:spcAft>
                          <a:spcPts val="0"/>
                        </a:spcAft>
                      </a:pPr>
                      <a:r>
                        <a:rPr lang="de-DE" sz="1200" b="0" dirty="0">
                          <a:effectLst/>
                        </a:rPr>
                        <a:t>Vorbeugung möglich</a:t>
                      </a:r>
                      <a:endParaRPr lang="sv-SE"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sv-SE" sz="1200" dirty="0">
                          <a:effectLst/>
                        </a:rPr>
                        <a:t>Vorbeugung nicht möglich</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de-DE" sz="1200" dirty="0">
                          <a:effectLst/>
                        </a:rPr>
                        <a:t>Aktive Vorbeugung und Behandlung möglich</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alpha val="58000"/>
                      </a:schemeClr>
                    </a:solidFill>
                  </a:tcPr>
                </a:tc>
                <a:tc>
                  <a:txBody>
                    <a:bodyPr/>
                    <a:lstStyle/>
                    <a:p>
                      <a:pPr>
                        <a:lnSpc>
                          <a:spcPct val="115000"/>
                        </a:lnSpc>
                        <a:spcAft>
                          <a:spcPts val="0"/>
                        </a:spcAft>
                      </a:pPr>
                      <a:r>
                        <a:rPr lang="de-DE" sz="1200" dirty="0">
                          <a:effectLst/>
                        </a:rPr>
                        <a:t>Vorbeugung und Behandlung nicht möglich </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3244691"/>
                  </a:ext>
                </a:extLst>
              </a:tr>
              <a:tr h="2685829">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alpha val="58000"/>
                      </a:schemeClr>
                    </a:solidFill>
                  </a:tcPr>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alpha val="58000"/>
                      </a:schemeClr>
                    </a:solidFill>
                  </a:tcPr>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solidFill>
                      <a:schemeClr val="bg1">
                        <a:alpha val="58000"/>
                      </a:schemeClr>
                    </a:solidFill>
                  </a:tcPr>
                </a:tc>
                <a:tc>
                  <a:txBody>
                    <a:bodyPr/>
                    <a:lstStyle/>
                    <a:p>
                      <a:r>
                        <a:rPr lang="de-DE" sz="1200" b="0" i="0" kern="1200" dirty="0">
                          <a:solidFill>
                            <a:schemeClr val="dk1"/>
                          </a:solidFill>
                          <a:effectLst/>
                          <a:latin typeface="+mn-lt"/>
                          <a:ea typeface="+mn-ea"/>
                          <a:cs typeface="+mn-cs"/>
                        </a:rPr>
                        <a:t>□ Ich möchte informiert werden</a:t>
                      </a:r>
                    </a:p>
                    <a:p>
                      <a:r>
                        <a:rPr lang="de-DE" sz="1200" b="0" i="0" kern="1200" dirty="0">
                          <a:solidFill>
                            <a:schemeClr val="dk1"/>
                          </a:solidFill>
                          <a:effectLst/>
                          <a:latin typeface="+mn-lt"/>
                          <a:ea typeface="+mn-ea"/>
                          <a:cs typeface="+mn-cs"/>
                        </a:rPr>
                        <a:t>□ Ich möchte nicht informiert werden</a:t>
                      </a:r>
                    </a:p>
                    <a:p>
                      <a:r>
                        <a:rPr lang="de-DE" sz="1200" b="0" i="0" kern="1200" dirty="0">
                          <a:solidFill>
                            <a:schemeClr val="dk1"/>
                          </a:solidFill>
                          <a:effectLst/>
                          <a:latin typeface="+mn-lt"/>
                          <a:ea typeface="+mn-ea"/>
                          <a:cs typeface="+mn-cs"/>
                        </a:rPr>
                        <a:t>□ Ich möchte nur dann informiert werden, wenn diese Informationen für meine Angehörigen relevant sind</a:t>
                      </a:r>
                    </a:p>
                  </a:txBody>
                  <a:tcPr marL="68580" marR="68580" marT="0" marB="0"/>
                </a:tc>
                <a:extLst>
                  <a:ext uri="{0D108BD9-81ED-4DB2-BD59-A6C34878D82A}">
                    <a16:rowId xmlns:a16="http://schemas.microsoft.com/office/drawing/2014/main" val="1900367501"/>
                  </a:ext>
                </a:extLst>
              </a:tr>
            </a:tbl>
          </a:graphicData>
        </a:graphic>
      </p:graphicFrame>
      <p:pic>
        <p:nvPicPr>
          <p:cNvPr id="10" name="Immagine 9">
            <a:extLst>
              <a:ext uri="{FF2B5EF4-FFF2-40B4-BE49-F238E27FC236}">
                <a16:creationId xmlns:a16="http://schemas.microsoft.com/office/drawing/2014/main" id="{A75CBF57-4E22-C14E-8508-A5C250F89BB3}"/>
              </a:ext>
            </a:extLst>
          </p:cNvPr>
          <p:cNvPicPr>
            <a:picLocks noChangeAspect="1"/>
          </p:cNvPicPr>
          <p:nvPr/>
        </p:nvPicPr>
        <p:blipFill>
          <a:blip r:embed="rId5"/>
          <a:stretch>
            <a:fillRect/>
          </a:stretch>
        </p:blipFill>
        <p:spPr>
          <a:xfrm>
            <a:off x="9574994" y="2486349"/>
            <a:ext cx="1885302" cy="1885302"/>
          </a:xfrm>
          <a:prstGeom prst="rect">
            <a:avLst/>
          </a:prstGeom>
        </p:spPr>
      </p:pic>
      <p:sp>
        <p:nvSpPr>
          <p:cNvPr id="14" name="TextBox 13">
            <a:extLst>
              <a:ext uri="{FF2B5EF4-FFF2-40B4-BE49-F238E27FC236}">
                <a16:creationId xmlns:a16="http://schemas.microsoft.com/office/drawing/2014/main" id="{8D113401-8FCE-4D3A-8452-37815CFB6278}"/>
              </a:ext>
            </a:extLst>
          </p:cNvPr>
          <p:cNvSpPr txBox="1"/>
          <p:nvPr/>
        </p:nvSpPr>
        <p:spPr>
          <a:xfrm>
            <a:off x="3032408" y="1107955"/>
            <a:ext cx="1315469" cy="369332"/>
          </a:xfrm>
          <a:prstGeom prst="rect">
            <a:avLst/>
          </a:prstGeom>
          <a:noFill/>
        </p:spPr>
        <p:txBody>
          <a:bodyPr wrap="square" rtlCol="0">
            <a:spAutoFit/>
          </a:bodyPr>
          <a:lstStyle/>
          <a:p>
            <a:r>
              <a:rPr lang="de-DE" dirty="0">
                <a:solidFill>
                  <a:schemeClr val="accent1"/>
                </a:solidFill>
              </a:rPr>
              <a:t>Typologie 2</a:t>
            </a:r>
            <a:endParaRPr lang="en-US" dirty="0">
              <a:solidFill>
                <a:schemeClr val="accent1"/>
              </a:solidFill>
            </a:endParaRPr>
          </a:p>
        </p:txBody>
      </p:sp>
      <p:sp>
        <p:nvSpPr>
          <p:cNvPr id="15" name="TextBox 14">
            <a:extLst>
              <a:ext uri="{FF2B5EF4-FFF2-40B4-BE49-F238E27FC236}">
                <a16:creationId xmlns:a16="http://schemas.microsoft.com/office/drawing/2014/main" id="{A4BD5891-282F-4FB8-806F-CA1ED5CB4001}"/>
              </a:ext>
            </a:extLst>
          </p:cNvPr>
          <p:cNvSpPr txBox="1"/>
          <p:nvPr/>
        </p:nvSpPr>
        <p:spPr>
          <a:xfrm>
            <a:off x="1057345" y="1107955"/>
            <a:ext cx="1315469" cy="369332"/>
          </a:xfrm>
          <a:prstGeom prst="rect">
            <a:avLst/>
          </a:prstGeom>
          <a:noFill/>
        </p:spPr>
        <p:txBody>
          <a:bodyPr wrap="square" rtlCol="0">
            <a:spAutoFit/>
          </a:bodyPr>
          <a:lstStyle/>
          <a:p>
            <a:r>
              <a:rPr lang="de-DE" dirty="0">
                <a:solidFill>
                  <a:schemeClr val="accent1"/>
                </a:solidFill>
              </a:rPr>
              <a:t>Typologie 1</a:t>
            </a:r>
            <a:endParaRPr lang="en-US" dirty="0">
              <a:solidFill>
                <a:schemeClr val="accent1"/>
              </a:solidFill>
            </a:endParaRPr>
          </a:p>
        </p:txBody>
      </p:sp>
      <p:sp>
        <p:nvSpPr>
          <p:cNvPr id="16" name="TextBox 15">
            <a:extLst>
              <a:ext uri="{FF2B5EF4-FFF2-40B4-BE49-F238E27FC236}">
                <a16:creationId xmlns:a16="http://schemas.microsoft.com/office/drawing/2014/main" id="{BD0CA4D8-F55A-4FF7-AE25-A8F609D5E953}"/>
              </a:ext>
            </a:extLst>
          </p:cNvPr>
          <p:cNvSpPr txBox="1"/>
          <p:nvPr/>
        </p:nvSpPr>
        <p:spPr>
          <a:xfrm>
            <a:off x="5214132" y="1107955"/>
            <a:ext cx="1315469" cy="369332"/>
          </a:xfrm>
          <a:prstGeom prst="rect">
            <a:avLst/>
          </a:prstGeom>
          <a:noFill/>
        </p:spPr>
        <p:txBody>
          <a:bodyPr wrap="square" rtlCol="0">
            <a:spAutoFit/>
          </a:bodyPr>
          <a:lstStyle/>
          <a:p>
            <a:r>
              <a:rPr lang="de-DE" dirty="0">
                <a:solidFill>
                  <a:schemeClr val="accent1"/>
                </a:solidFill>
              </a:rPr>
              <a:t>Typologie 3</a:t>
            </a:r>
            <a:endParaRPr lang="en-US" dirty="0">
              <a:solidFill>
                <a:schemeClr val="accent1"/>
              </a:solidFill>
            </a:endParaRPr>
          </a:p>
        </p:txBody>
      </p:sp>
      <p:sp>
        <p:nvSpPr>
          <p:cNvPr id="17" name="TextBox 16">
            <a:extLst>
              <a:ext uri="{FF2B5EF4-FFF2-40B4-BE49-F238E27FC236}">
                <a16:creationId xmlns:a16="http://schemas.microsoft.com/office/drawing/2014/main" id="{EF0200CD-2801-4655-92C9-B8F63EEAA867}"/>
              </a:ext>
            </a:extLst>
          </p:cNvPr>
          <p:cNvSpPr txBox="1"/>
          <p:nvPr/>
        </p:nvSpPr>
        <p:spPr>
          <a:xfrm>
            <a:off x="7247720" y="1107955"/>
            <a:ext cx="1315469" cy="369332"/>
          </a:xfrm>
          <a:prstGeom prst="rect">
            <a:avLst/>
          </a:prstGeom>
          <a:noFill/>
        </p:spPr>
        <p:txBody>
          <a:bodyPr wrap="square" rtlCol="0">
            <a:spAutoFit/>
          </a:bodyPr>
          <a:lstStyle/>
          <a:p>
            <a:r>
              <a:rPr lang="de-DE" dirty="0">
                <a:solidFill>
                  <a:schemeClr val="accent1"/>
                </a:solidFill>
              </a:rPr>
              <a:t>Typologie 4</a:t>
            </a:r>
            <a:endParaRPr lang="en-US" dirty="0">
              <a:solidFill>
                <a:schemeClr val="accent1"/>
              </a:solidFill>
            </a:endParaRPr>
          </a:p>
        </p:txBody>
      </p:sp>
      <p:pic>
        <p:nvPicPr>
          <p:cNvPr id="2" name="DE_22">
            <a:hlinkClick r:id="" action="ppaction://media"/>
            <a:extLst>
              <a:ext uri="{FF2B5EF4-FFF2-40B4-BE49-F238E27FC236}">
                <a16:creationId xmlns:a16="http://schemas.microsoft.com/office/drawing/2014/main" id="{DB40DE0A-3683-4BD8-AF67-3EAD5C1D67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91900" y="711200"/>
            <a:ext cx="304800" cy="304800"/>
          </a:xfrm>
          <a:prstGeom prst="rect">
            <a:avLst/>
          </a:prstGeom>
        </p:spPr>
      </p:pic>
    </p:spTree>
    <p:extLst>
      <p:ext uri="{BB962C8B-B14F-4D97-AF65-F5344CB8AC3E}">
        <p14:creationId xmlns:p14="http://schemas.microsoft.com/office/powerpoint/2010/main" val="2435225571"/>
      </p:ext>
    </p:extLst>
  </p:cSld>
  <p:clrMapOvr>
    <a:masterClrMapping/>
  </p:clrMapOvr>
  <mc:AlternateContent xmlns:mc="http://schemas.openxmlformats.org/markup-compatibility/2006" xmlns:p14="http://schemas.microsoft.com/office/powerpoint/2010/main">
    <mc:Choice Requires="p14">
      <p:transition spd="slow" p14:dur="2000" advTm="33241"/>
    </mc:Choice>
    <mc:Fallback xmlns="">
      <p:transition spd="slow" advTm="332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E2E93E-79C1-4445-B7DF-92A482E9A311}"/>
              </a:ext>
            </a:extLst>
          </p:cNvPr>
          <p:cNvSpPr>
            <a:spLocks noGrp="1"/>
          </p:cNvSpPr>
          <p:nvPr>
            <p:ph type="body" sz="quarter" idx="13"/>
          </p:nvPr>
        </p:nvSpPr>
        <p:spPr>
          <a:xfrm>
            <a:off x="508340" y="1979982"/>
            <a:ext cx="7064177" cy="5420038"/>
          </a:xfrm>
          <a:prstGeom prst="rect">
            <a:avLst/>
          </a:prstGeom>
        </p:spPr>
        <p:txBody>
          <a:bodyPr>
            <a:normAutofit/>
          </a:bodyPr>
          <a:lstStyle/>
          <a:p>
            <a:pPr marL="342900" indent="-342900">
              <a:buFont typeface="Arial" panose="020B0604020202020204" pitchFamily="34" charset="0"/>
              <a:buChar char="•"/>
            </a:pPr>
            <a:r>
              <a:rPr lang="de-DE" sz="2400" b="1" dirty="0"/>
              <a:t>keine aktive Suche</a:t>
            </a:r>
            <a:r>
              <a:rPr lang="de-DE" sz="2400" dirty="0"/>
              <a:t> nach genetischen diagnostischen Ergebnissen </a:t>
            </a:r>
          </a:p>
          <a:p>
            <a:pPr marL="342900" indent="-342900">
              <a:buFont typeface="Arial" panose="020B0604020202020204" pitchFamily="34" charset="0"/>
              <a:buChar char="•"/>
            </a:pPr>
            <a:r>
              <a:rPr lang="de-DE" sz="2400" dirty="0"/>
              <a:t>ausschließlich ein </a:t>
            </a:r>
            <a:r>
              <a:rPr lang="de-DE" sz="2400" b="1" dirty="0"/>
              <a:t>Hinweis</a:t>
            </a:r>
            <a:r>
              <a:rPr lang="de-DE" sz="2400" dirty="0"/>
              <a:t> auf mögliche Verdachtsmomente </a:t>
            </a:r>
          </a:p>
          <a:p>
            <a:pPr marL="342900" indent="-342900">
              <a:buFont typeface="Arial" panose="020B0604020202020204" pitchFamily="34" charset="0"/>
              <a:buChar char="•"/>
            </a:pPr>
            <a:r>
              <a:rPr lang="de-DE" sz="2400" b="1" dirty="0"/>
              <a:t>Hinweise müssen validiert werden </a:t>
            </a:r>
            <a:r>
              <a:rPr lang="de-DE" sz="2400" dirty="0"/>
              <a:t>mit klinischen Untersuchungen durch Fachärzte für Humangenetik</a:t>
            </a:r>
          </a:p>
          <a:p>
            <a:pPr marL="342900" indent="-342900">
              <a:buFont typeface="Arial" panose="020B0604020202020204" pitchFamily="34" charset="0"/>
              <a:buChar char="•"/>
            </a:pPr>
            <a:r>
              <a:rPr lang="de-DE" sz="2400" dirty="0"/>
              <a:t>im Falle von </a:t>
            </a:r>
            <a:r>
              <a:rPr lang="de-DE" sz="2400" b="1" dirty="0"/>
              <a:t>Zufallsbefunden</a:t>
            </a:r>
            <a:r>
              <a:rPr lang="de-DE" sz="2400" dirty="0"/>
              <a:t> haben Sie die Möglichkeit einer sogenannten humangenetischen Beratung</a:t>
            </a:r>
          </a:p>
          <a:p>
            <a:pPr marL="342900" indent="-342900">
              <a:buFont typeface="Arial" panose="020B0604020202020204" pitchFamily="34" charset="0"/>
              <a:buChar char="•"/>
            </a:pPr>
            <a:r>
              <a:rPr lang="de-DE" sz="2400" b="1" dirty="0"/>
              <a:t>4 Typologien genetischer Ergebnisse </a:t>
            </a:r>
            <a:r>
              <a:rPr lang="de-DE" sz="2400" dirty="0"/>
              <a:t>wurden definiert: bitte geben Sie an, für welche Typologien Sie kontaktiert werden möchten</a:t>
            </a:r>
            <a:endParaRPr lang="en-US" sz="2400" dirty="0"/>
          </a:p>
        </p:txBody>
      </p:sp>
      <p:sp>
        <p:nvSpPr>
          <p:cNvPr id="2" name="Title 1">
            <a:extLst>
              <a:ext uri="{FF2B5EF4-FFF2-40B4-BE49-F238E27FC236}">
                <a16:creationId xmlns:a16="http://schemas.microsoft.com/office/drawing/2014/main" id="{92B5ED55-C2F7-4620-98C4-19B42032CD4A}"/>
              </a:ext>
            </a:extLst>
          </p:cNvPr>
          <p:cNvSpPr>
            <a:spLocks noGrp="1"/>
          </p:cNvSpPr>
          <p:nvPr>
            <p:ph type="title" idx="4294967295"/>
          </p:nvPr>
        </p:nvSpPr>
        <p:spPr>
          <a:xfrm>
            <a:off x="508340" y="257549"/>
            <a:ext cx="10086975" cy="1325563"/>
          </a:xfrm>
        </p:spPr>
        <p:txBody>
          <a:bodyPr>
            <a:normAutofit fontScale="90000"/>
          </a:bodyPr>
          <a:lstStyle/>
          <a:p>
            <a:r>
              <a:rPr lang="it-IT" b="1" dirty="0" err="1">
                <a:solidFill>
                  <a:schemeClr val="accent1"/>
                </a:solidFill>
                <a:latin typeface="+mn-lt"/>
              </a:rPr>
              <a:t>Zusammenfassung</a:t>
            </a:r>
            <a:r>
              <a:rPr lang="it-IT" b="1" dirty="0">
                <a:solidFill>
                  <a:schemeClr val="accent1"/>
                </a:solidFill>
                <a:latin typeface="+mn-lt"/>
              </a:rPr>
              <a:t>: </a:t>
            </a:r>
            <a:br>
              <a:rPr lang="it-IT" b="1" dirty="0">
                <a:solidFill>
                  <a:schemeClr val="accent1"/>
                </a:solidFill>
                <a:latin typeface="+mn-lt"/>
              </a:rPr>
            </a:br>
            <a:r>
              <a:rPr lang="it-IT" dirty="0" err="1">
                <a:solidFill>
                  <a:schemeClr val="accent1"/>
                </a:solidFill>
                <a:latin typeface="+mn-lt"/>
              </a:rPr>
              <a:t>Rückmeldung</a:t>
            </a:r>
            <a:r>
              <a:rPr lang="it-IT" dirty="0">
                <a:solidFill>
                  <a:schemeClr val="accent1"/>
                </a:solidFill>
                <a:latin typeface="+mn-lt"/>
              </a:rPr>
              <a:t> bei </a:t>
            </a:r>
            <a:r>
              <a:rPr lang="it-IT" dirty="0" err="1">
                <a:solidFill>
                  <a:schemeClr val="accent1"/>
                </a:solidFill>
                <a:latin typeface="+mn-lt"/>
              </a:rPr>
              <a:t>unerwartenen</a:t>
            </a:r>
            <a:r>
              <a:rPr lang="it-IT" dirty="0">
                <a:solidFill>
                  <a:schemeClr val="accent1"/>
                </a:solidFill>
                <a:latin typeface="+mn-lt"/>
              </a:rPr>
              <a:t> </a:t>
            </a:r>
            <a:r>
              <a:rPr lang="it-IT" dirty="0" err="1">
                <a:solidFill>
                  <a:schemeClr val="accent1"/>
                </a:solidFill>
                <a:latin typeface="+mn-lt"/>
              </a:rPr>
              <a:t>genetischen</a:t>
            </a:r>
            <a:r>
              <a:rPr lang="it-IT" dirty="0">
                <a:solidFill>
                  <a:schemeClr val="accent1"/>
                </a:solidFill>
                <a:latin typeface="+mn-lt"/>
              </a:rPr>
              <a:t> </a:t>
            </a:r>
            <a:r>
              <a:rPr lang="it-IT" dirty="0" err="1">
                <a:solidFill>
                  <a:schemeClr val="accent1"/>
                </a:solidFill>
                <a:latin typeface="+mn-lt"/>
              </a:rPr>
              <a:t>Ergebnissen</a:t>
            </a:r>
            <a:endParaRPr lang="en-US" dirty="0">
              <a:solidFill>
                <a:schemeClr val="accent1"/>
              </a:solidFill>
              <a:latin typeface="+mn-lt"/>
            </a:endParaRPr>
          </a:p>
        </p:txBody>
      </p:sp>
      <p:pic>
        <p:nvPicPr>
          <p:cNvPr id="5" name="DE_23">
            <a:hlinkClick r:id="" action="ppaction://media"/>
            <a:extLst>
              <a:ext uri="{FF2B5EF4-FFF2-40B4-BE49-F238E27FC236}">
                <a16:creationId xmlns:a16="http://schemas.microsoft.com/office/drawing/2014/main" id="{2E982483-89C9-4EA3-BAC4-14F21FE7747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71225" y="768350"/>
            <a:ext cx="304800" cy="304800"/>
          </a:xfrm>
          <a:prstGeom prst="rect">
            <a:avLst/>
          </a:prstGeom>
        </p:spPr>
      </p:pic>
    </p:spTree>
    <p:extLst>
      <p:ext uri="{BB962C8B-B14F-4D97-AF65-F5344CB8AC3E}">
        <p14:creationId xmlns:p14="http://schemas.microsoft.com/office/powerpoint/2010/main" val="2863560253"/>
      </p:ext>
    </p:extLst>
  </p:cSld>
  <p:clrMapOvr>
    <a:masterClrMapping/>
  </p:clrMapOvr>
  <mc:AlternateContent xmlns:mc="http://schemas.openxmlformats.org/markup-compatibility/2006" xmlns:p14="http://schemas.microsoft.com/office/powerpoint/2010/main">
    <mc:Choice Requires="p14">
      <p:transition spd="slow" p14:dur="2000" advTm="42085"/>
    </mc:Choice>
    <mc:Fallback xmlns="">
      <p:transition spd="slow" advTm="4208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10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FDD93F-7069-4DB9-B1C5-120F13266E6E}"/>
              </a:ext>
            </a:extLst>
          </p:cNvPr>
          <p:cNvSpPr>
            <a:spLocks noGrp="1"/>
          </p:cNvSpPr>
          <p:nvPr>
            <p:ph type="body" sz="quarter" idx="13"/>
          </p:nvPr>
        </p:nvSpPr>
        <p:spPr>
          <a:xfrm>
            <a:off x="467999" y="1617991"/>
            <a:ext cx="11254033" cy="808947"/>
          </a:xfrm>
        </p:spPr>
        <p:txBody>
          <a:bodyPr>
            <a:noAutofit/>
          </a:bodyPr>
          <a:lstStyle/>
          <a:p>
            <a:r>
              <a:rPr lang="de-DE" sz="1900" dirty="0">
                <a:solidFill>
                  <a:schemeClr val="tx1"/>
                </a:solidFill>
                <a:latin typeface="+mj-lt"/>
              </a:rPr>
              <a:t>Die Online-Zustimmung ist auf der CHRIS-Website im Bereich MY CHRIS verfügbar. </a:t>
            </a:r>
          </a:p>
          <a:p>
            <a:r>
              <a:rPr lang="de-DE" sz="1900" dirty="0">
                <a:solidFill>
                  <a:schemeClr val="tx1"/>
                </a:solidFill>
                <a:latin typeface="+mj-lt"/>
              </a:rPr>
              <a:t>Ich kann meine Zustimmung jederzeit ändern, indem ich mich authentifiziere. </a:t>
            </a:r>
          </a:p>
          <a:p>
            <a:r>
              <a:rPr lang="de-DE" sz="1900" dirty="0">
                <a:solidFill>
                  <a:schemeClr val="tx1"/>
                </a:solidFill>
                <a:latin typeface="+mj-lt"/>
              </a:rPr>
              <a:t>Alle auf diese Weise vorgenommenen Änderungen sind rechtswirksam.</a:t>
            </a:r>
          </a:p>
          <a:p>
            <a:r>
              <a:rPr lang="de-DE" sz="1900" dirty="0">
                <a:solidFill>
                  <a:schemeClr val="tx1"/>
                </a:solidFill>
                <a:latin typeface="+mj-lt"/>
              </a:rPr>
              <a:t>Ich werde um die Erlaubnis gebeten, neue Studien durchzuführen, wenn sie nicht in der Informierten Einwilligungserklärung enthalten sind. </a:t>
            </a:r>
          </a:p>
        </p:txBody>
      </p:sp>
      <p:sp>
        <p:nvSpPr>
          <p:cNvPr id="23" name="Text Placeholder 22">
            <a:extLst>
              <a:ext uri="{FF2B5EF4-FFF2-40B4-BE49-F238E27FC236}">
                <a16:creationId xmlns:a16="http://schemas.microsoft.com/office/drawing/2014/main" id="{C2E934EA-1885-F645-9C30-D13AB7B020BC}"/>
              </a:ext>
            </a:extLst>
          </p:cNvPr>
          <p:cNvSpPr>
            <a:spLocks noGrp="1"/>
          </p:cNvSpPr>
          <p:nvPr>
            <p:ph type="body" sz="quarter" idx="15"/>
          </p:nvPr>
        </p:nvSpPr>
        <p:spPr/>
        <p:txBody>
          <a:bodyPr/>
          <a:lstStyle/>
          <a:p>
            <a:r>
              <a:rPr lang="de-DE" sz="4000" b="1" dirty="0">
                <a:latin typeface="+mn-lt"/>
              </a:rPr>
              <a:t>Benachrichtigungen für die Verwendung der Dynamischen Einwilligung </a:t>
            </a:r>
            <a:endParaRPr lang="en-IT" dirty="0"/>
          </a:p>
        </p:txBody>
      </p:sp>
      <p:graphicFrame>
        <p:nvGraphicFramePr>
          <p:cNvPr id="29" name="Content Placeholder 5">
            <a:extLst>
              <a:ext uri="{FF2B5EF4-FFF2-40B4-BE49-F238E27FC236}">
                <a16:creationId xmlns:a16="http://schemas.microsoft.com/office/drawing/2014/main" id="{9C0C8E7B-32A6-F14F-B1ED-9F85AD0D8366}"/>
              </a:ext>
            </a:extLst>
          </p:cNvPr>
          <p:cNvGraphicFramePr>
            <a:graphicFrameLocks/>
          </p:cNvGraphicFramePr>
          <p:nvPr>
            <p:extLst>
              <p:ext uri="{D42A27DB-BD31-4B8C-83A1-F6EECF244321}">
                <p14:modId xmlns:p14="http://schemas.microsoft.com/office/powerpoint/2010/main" val="2138745657"/>
              </p:ext>
            </p:extLst>
          </p:nvPr>
        </p:nvGraphicFramePr>
        <p:xfrm>
          <a:off x="580767" y="3591184"/>
          <a:ext cx="10582533" cy="22381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DE_24">
            <a:hlinkClick r:id="" action="ppaction://media"/>
            <a:extLst>
              <a:ext uri="{FF2B5EF4-FFF2-40B4-BE49-F238E27FC236}">
                <a16:creationId xmlns:a16="http://schemas.microsoft.com/office/drawing/2014/main" id="{0545BE86-D4CD-47EF-82F5-4BBF04A79B4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69663" y="1012825"/>
            <a:ext cx="304800" cy="304800"/>
          </a:xfrm>
          <a:prstGeom prst="rect">
            <a:avLst/>
          </a:prstGeom>
        </p:spPr>
      </p:pic>
    </p:spTree>
    <p:extLst>
      <p:ext uri="{BB962C8B-B14F-4D97-AF65-F5344CB8AC3E}">
        <p14:creationId xmlns:p14="http://schemas.microsoft.com/office/powerpoint/2010/main" val="984637171"/>
      </p:ext>
    </p:extLst>
  </p:cSld>
  <p:clrMapOvr>
    <a:masterClrMapping/>
  </p:clrMapOvr>
  <mc:AlternateContent xmlns:mc="http://schemas.openxmlformats.org/markup-compatibility/2006" xmlns:p14="http://schemas.microsoft.com/office/powerpoint/2010/main">
    <mc:Choice Requires="p14">
      <p:transition spd="slow" p14:dur="2000" advTm="78165"/>
    </mc:Choice>
    <mc:Fallback xmlns="">
      <p:transition spd="slow" advTm="781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2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FDD93F-7069-4DB9-B1C5-120F13266E6E}"/>
              </a:ext>
            </a:extLst>
          </p:cNvPr>
          <p:cNvSpPr>
            <a:spLocks noGrp="1"/>
          </p:cNvSpPr>
          <p:nvPr>
            <p:ph type="body" sz="quarter" idx="15"/>
          </p:nvPr>
        </p:nvSpPr>
        <p:spPr>
          <a:xfrm>
            <a:off x="467998" y="490769"/>
            <a:ext cx="9901487" cy="2279325"/>
          </a:xfrm>
        </p:spPr>
        <p:txBody>
          <a:bodyPr>
            <a:noAutofit/>
          </a:bodyPr>
          <a:lstStyle/>
          <a:p>
            <a:r>
              <a:rPr lang="de-DE" sz="3900" b="1" dirty="0">
                <a:latin typeface="+mn-lt"/>
              </a:rPr>
              <a:t>Ermächtigung zur Nutzung der CHRIS-Plattform oder Wahl zwischen Papier/Telefon/E-Mail</a:t>
            </a:r>
            <a:endParaRPr lang="it-IT" sz="3900" dirty="0">
              <a:solidFill>
                <a:schemeClr val="tx1"/>
              </a:solidFill>
              <a:latin typeface="+mj-lt"/>
            </a:endParaRPr>
          </a:p>
          <a:p>
            <a:pPr marL="0" indent="0">
              <a:buNone/>
            </a:pPr>
            <a:endParaRPr lang="it-IT" sz="2400" dirty="0">
              <a:solidFill>
                <a:schemeClr val="tx1"/>
              </a:solidFill>
              <a:latin typeface="+mj-lt"/>
            </a:endParaRPr>
          </a:p>
          <a:p>
            <a:pPr marL="0" indent="0">
              <a:buNone/>
            </a:pPr>
            <a:r>
              <a:rPr lang="it-IT" sz="2400" dirty="0" err="1">
                <a:solidFill>
                  <a:schemeClr val="tx1"/>
                </a:solidFill>
                <a:latin typeface="Calibri" panose="020F0502020204030204" pitchFamily="34" charset="0"/>
                <a:cs typeface="Calibri" panose="020F0502020204030204" pitchFamily="34" charset="0"/>
              </a:rPr>
              <a:t>MyCHRIS</a:t>
            </a:r>
            <a:endParaRPr lang="it-IT" sz="2400" dirty="0">
              <a:solidFill>
                <a:schemeClr val="tx1"/>
              </a:solidFill>
              <a:latin typeface="Calibri" panose="020F0502020204030204" pitchFamily="34" charset="0"/>
              <a:cs typeface="Calibri" panose="020F0502020204030204" pitchFamily="34" charset="0"/>
            </a:endParaRPr>
          </a:p>
          <a:p>
            <a:br>
              <a:rPr lang="it-IT" sz="2400" b="0" dirty="0">
                <a:solidFill>
                  <a:schemeClr val="tx1"/>
                </a:solidFill>
                <a:latin typeface="Calibri Light" panose="020F0302020204030204" pitchFamily="34" charset="0"/>
                <a:cs typeface="Calibri Light" panose="020F0302020204030204" pitchFamily="34" charset="0"/>
              </a:rPr>
            </a:br>
            <a:r>
              <a:rPr lang="it-IT" sz="2400" b="0" dirty="0">
                <a:solidFill>
                  <a:schemeClr val="tx1"/>
                </a:solidFill>
                <a:latin typeface="Calibri Light" panose="020F0302020204030204" pitchFamily="34" charset="0"/>
                <a:cs typeface="Calibri Light" panose="020F0302020204030204" pitchFamily="34" charset="0"/>
              </a:rPr>
              <a:t>Portal </a:t>
            </a:r>
            <a:r>
              <a:rPr lang="it-IT" sz="2400" b="0" dirty="0" err="1">
                <a:solidFill>
                  <a:schemeClr val="tx1"/>
                </a:solidFill>
                <a:latin typeface="Calibri Light" panose="020F0302020204030204" pitchFamily="34" charset="0"/>
                <a:cs typeface="Calibri Light" panose="020F0302020204030204" pitchFamily="34" charset="0"/>
              </a:rPr>
              <a:t>für</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den</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Zugang</a:t>
            </a:r>
            <a:r>
              <a:rPr lang="it-IT" sz="2400" b="0" dirty="0">
                <a:solidFill>
                  <a:schemeClr val="tx1"/>
                </a:solidFill>
                <a:latin typeface="Calibri Light" panose="020F0302020204030204" pitchFamily="34" charset="0"/>
                <a:cs typeface="Calibri Light" panose="020F0302020204030204" pitchFamily="34" charset="0"/>
              </a:rPr>
              <a:t> zur </a:t>
            </a:r>
            <a:r>
              <a:rPr lang="it-IT" sz="2400" b="0" dirty="0" err="1">
                <a:solidFill>
                  <a:schemeClr val="tx1"/>
                </a:solidFill>
                <a:latin typeface="Calibri Light" panose="020F0302020204030204" pitchFamily="34" charset="0"/>
                <a:cs typeface="Calibri Light" panose="020F0302020204030204" pitchFamily="34" charset="0"/>
              </a:rPr>
              <a:t>Dynamischen</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Einwilligung</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damit</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Sie</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Ihre</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Einwilligung</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ändern</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können</a:t>
            </a:r>
            <a:r>
              <a:rPr lang="it-IT" sz="2400" b="0" dirty="0">
                <a:solidFill>
                  <a:schemeClr val="tx1"/>
                </a:solidFill>
                <a:latin typeface="Calibri Light" panose="020F0302020204030204" pitchFamily="34" charset="0"/>
                <a:cs typeface="Calibri Light" panose="020F0302020204030204" pitchFamily="34" charset="0"/>
              </a:rPr>
              <a:t>)</a:t>
            </a:r>
          </a:p>
          <a:p>
            <a:r>
              <a:rPr lang="it-IT" sz="2400" b="0" dirty="0" err="1">
                <a:solidFill>
                  <a:schemeClr val="tx1"/>
                </a:solidFill>
                <a:latin typeface="Calibri Light" panose="020F0302020204030204" pitchFamily="34" charset="0"/>
                <a:cs typeface="Calibri Light" panose="020F0302020204030204" pitchFamily="34" charset="0"/>
              </a:rPr>
              <a:t>Enthält</a:t>
            </a:r>
            <a:r>
              <a:rPr lang="it-IT" sz="2400" b="0" dirty="0">
                <a:solidFill>
                  <a:schemeClr val="tx1"/>
                </a:solidFill>
                <a:latin typeface="Calibri Light" panose="020F0302020204030204" pitchFamily="34" charset="0"/>
                <a:cs typeface="Calibri Light" panose="020F0302020204030204" pitchFamily="34" charset="0"/>
              </a:rPr>
              <a:t> die </a:t>
            </a:r>
            <a:r>
              <a:rPr lang="it-IT" sz="2400" b="0" dirty="0" err="1">
                <a:solidFill>
                  <a:schemeClr val="tx1"/>
                </a:solidFill>
                <a:latin typeface="Calibri Light" panose="020F0302020204030204" pitchFamily="34" charset="0"/>
                <a:cs typeface="Calibri Light" panose="020F0302020204030204" pitchFamily="34" charset="0"/>
              </a:rPr>
              <a:t>Ergebnisse</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Ihrer</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Untersuchungen</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getätigte</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Informierte</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Einwilligungen</a:t>
            </a:r>
            <a:r>
              <a:rPr lang="it-IT" sz="2400" b="0" dirty="0">
                <a:solidFill>
                  <a:schemeClr val="tx1"/>
                </a:solidFill>
                <a:latin typeface="Calibri Light" panose="020F0302020204030204" pitchFamily="34" charset="0"/>
                <a:cs typeface="Calibri Light" panose="020F0302020204030204" pitchFamily="34" charset="0"/>
              </a:rPr>
              <a:t> und </a:t>
            </a:r>
            <a:r>
              <a:rPr lang="it-IT" sz="2400" b="0" dirty="0" err="1">
                <a:solidFill>
                  <a:schemeClr val="tx1"/>
                </a:solidFill>
                <a:latin typeface="Calibri Light" panose="020F0302020204030204" pitchFamily="34" charset="0"/>
                <a:cs typeface="Calibri Light" panose="020F0302020204030204" pitchFamily="34" charset="0"/>
              </a:rPr>
              <a:t>Informationen</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über</a:t>
            </a:r>
            <a:r>
              <a:rPr lang="it-IT" sz="2400" b="0" dirty="0">
                <a:solidFill>
                  <a:schemeClr val="tx1"/>
                </a:solidFill>
                <a:latin typeface="Calibri Light" panose="020F0302020204030204" pitchFamily="34" charset="0"/>
                <a:cs typeface="Calibri Light" panose="020F0302020204030204" pitchFamily="34" charset="0"/>
              </a:rPr>
              <a:t> die </a:t>
            </a:r>
            <a:r>
              <a:rPr lang="it-IT" sz="2400" b="0" dirty="0" err="1">
                <a:solidFill>
                  <a:schemeClr val="tx1"/>
                </a:solidFill>
                <a:latin typeface="Calibri Light" panose="020F0302020204030204" pitchFamily="34" charset="0"/>
                <a:cs typeface="Calibri Light" panose="020F0302020204030204" pitchFamily="34" charset="0"/>
              </a:rPr>
              <a:t>Nutzung</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Ihrer</a:t>
            </a:r>
            <a:r>
              <a:rPr lang="it-IT" sz="2400" b="0" dirty="0">
                <a:solidFill>
                  <a:schemeClr val="tx1"/>
                </a:solidFill>
                <a:latin typeface="Calibri Light" panose="020F0302020204030204" pitchFamily="34" charset="0"/>
                <a:cs typeface="Calibri Light" panose="020F0302020204030204" pitchFamily="34" charset="0"/>
              </a:rPr>
              <a:t> </a:t>
            </a:r>
            <a:r>
              <a:rPr lang="it-IT" sz="2400" b="0" dirty="0" err="1">
                <a:solidFill>
                  <a:schemeClr val="tx1"/>
                </a:solidFill>
                <a:latin typeface="Calibri Light" panose="020F0302020204030204" pitchFamily="34" charset="0"/>
                <a:cs typeface="Calibri Light" panose="020F0302020204030204" pitchFamily="34" charset="0"/>
              </a:rPr>
              <a:t>Daten</a:t>
            </a:r>
            <a:endParaRPr lang="it-IT" sz="2400" b="0" dirty="0">
              <a:solidFill>
                <a:schemeClr val="tx1"/>
              </a:solidFill>
              <a:latin typeface="Calibri Light" panose="020F0302020204030204" pitchFamily="34" charset="0"/>
              <a:cs typeface="Calibri Light" panose="020F0302020204030204" pitchFamily="34" charset="0"/>
            </a:endParaRPr>
          </a:p>
          <a:p>
            <a:endParaRPr lang="it-IT" sz="2400" b="0" dirty="0">
              <a:solidFill>
                <a:schemeClr val="tx1"/>
              </a:solidFill>
              <a:latin typeface="Calibri Light" panose="020F0302020204030204" pitchFamily="34" charset="0"/>
              <a:cs typeface="Calibri Light" panose="020F0302020204030204" pitchFamily="34" charset="0"/>
            </a:endParaRPr>
          </a:p>
          <a:p>
            <a:pPr marL="0" indent="0">
              <a:buNone/>
            </a:pPr>
            <a:r>
              <a:rPr lang="it-IT" sz="2400" dirty="0">
                <a:solidFill>
                  <a:schemeClr val="tx1"/>
                </a:solidFill>
                <a:latin typeface="Calibri" panose="020F0502020204030204" pitchFamily="34" charset="0"/>
                <a:cs typeface="Calibri" panose="020F0502020204030204" pitchFamily="34" charset="0"/>
              </a:rPr>
              <a:t> </a:t>
            </a:r>
            <a:r>
              <a:rPr lang="it-IT" sz="2400" dirty="0" err="1">
                <a:solidFill>
                  <a:schemeClr val="tx1"/>
                </a:solidFill>
                <a:latin typeface="Calibri" panose="020F0502020204030204" pitchFamily="34" charset="0"/>
                <a:cs typeface="Calibri" panose="020F0502020204030204" pitchFamily="34" charset="0"/>
              </a:rPr>
              <a:t>www.chrisstudy.it</a:t>
            </a:r>
            <a:r>
              <a:rPr lang="it-IT" sz="2400" dirty="0">
                <a:solidFill>
                  <a:schemeClr val="tx1"/>
                </a:solidFill>
                <a:latin typeface="Calibri" panose="020F0502020204030204" pitchFamily="34" charset="0"/>
                <a:cs typeface="Calibri" panose="020F0502020204030204" pitchFamily="34" charset="0"/>
              </a:rPr>
              <a:t> </a:t>
            </a:r>
          </a:p>
          <a:p>
            <a:pPr>
              <a:buFont typeface="Wingdings" panose="05000000000000000000" pitchFamily="2" charset="2"/>
              <a:buChar char="à"/>
            </a:pPr>
            <a:endParaRPr lang="en-US" sz="2400" dirty="0">
              <a:latin typeface="+mj-lt"/>
            </a:endParaRPr>
          </a:p>
        </p:txBody>
      </p:sp>
      <p:pic>
        <p:nvPicPr>
          <p:cNvPr id="2" name="Immagine 1">
            <a:extLst>
              <a:ext uri="{FF2B5EF4-FFF2-40B4-BE49-F238E27FC236}">
                <a16:creationId xmlns:a16="http://schemas.microsoft.com/office/drawing/2014/main" id="{2A7C0E0A-A563-1541-8A95-D21543F566CF}"/>
              </a:ext>
            </a:extLst>
          </p:cNvPr>
          <p:cNvPicPr>
            <a:picLocks noChangeAspect="1"/>
          </p:cNvPicPr>
          <p:nvPr/>
        </p:nvPicPr>
        <p:blipFill>
          <a:blip r:embed="rId5"/>
          <a:stretch>
            <a:fillRect/>
          </a:stretch>
        </p:blipFill>
        <p:spPr>
          <a:xfrm>
            <a:off x="3643098" y="4774760"/>
            <a:ext cx="1080000" cy="1080000"/>
          </a:xfrm>
          <a:prstGeom prst="rect">
            <a:avLst/>
          </a:prstGeom>
        </p:spPr>
      </p:pic>
      <p:pic>
        <p:nvPicPr>
          <p:cNvPr id="4" name="Immagine 3">
            <a:extLst>
              <a:ext uri="{FF2B5EF4-FFF2-40B4-BE49-F238E27FC236}">
                <a16:creationId xmlns:a16="http://schemas.microsoft.com/office/drawing/2014/main" id="{81B16369-4421-D841-B6CE-528B03A2A962}"/>
              </a:ext>
            </a:extLst>
          </p:cNvPr>
          <p:cNvPicPr>
            <a:picLocks noChangeAspect="1"/>
          </p:cNvPicPr>
          <p:nvPr/>
        </p:nvPicPr>
        <p:blipFill>
          <a:blip r:embed="rId6"/>
          <a:stretch>
            <a:fillRect/>
          </a:stretch>
        </p:blipFill>
        <p:spPr>
          <a:xfrm>
            <a:off x="5054322" y="4774760"/>
            <a:ext cx="1080000" cy="1080000"/>
          </a:xfrm>
          <a:prstGeom prst="rect">
            <a:avLst/>
          </a:prstGeom>
        </p:spPr>
      </p:pic>
      <p:pic>
        <p:nvPicPr>
          <p:cNvPr id="5" name="Immagine 4">
            <a:extLst>
              <a:ext uri="{FF2B5EF4-FFF2-40B4-BE49-F238E27FC236}">
                <a16:creationId xmlns:a16="http://schemas.microsoft.com/office/drawing/2014/main" id="{FE5F7D4B-445C-404E-A7BE-5ECFC24C227C}"/>
              </a:ext>
            </a:extLst>
          </p:cNvPr>
          <p:cNvPicPr>
            <a:picLocks noChangeAspect="1"/>
          </p:cNvPicPr>
          <p:nvPr/>
        </p:nvPicPr>
        <p:blipFill>
          <a:blip r:embed="rId7"/>
          <a:stretch>
            <a:fillRect/>
          </a:stretch>
        </p:blipFill>
        <p:spPr>
          <a:xfrm>
            <a:off x="6465546" y="4774760"/>
            <a:ext cx="1080000" cy="1080000"/>
          </a:xfrm>
          <a:prstGeom prst="rect">
            <a:avLst/>
          </a:prstGeom>
        </p:spPr>
      </p:pic>
      <p:pic>
        <p:nvPicPr>
          <p:cNvPr id="6" name="Immagine 5">
            <a:extLst>
              <a:ext uri="{FF2B5EF4-FFF2-40B4-BE49-F238E27FC236}">
                <a16:creationId xmlns:a16="http://schemas.microsoft.com/office/drawing/2014/main" id="{8EB8E25C-A695-C040-84B7-0F768EA39923}"/>
              </a:ext>
            </a:extLst>
          </p:cNvPr>
          <p:cNvPicPr>
            <a:picLocks noChangeAspect="1"/>
          </p:cNvPicPr>
          <p:nvPr/>
        </p:nvPicPr>
        <p:blipFill>
          <a:blip r:embed="rId8"/>
          <a:stretch>
            <a:fillRect/>
          </a:stretch>
        </p:blipFill>
        <p:spPr>
          <a:xfrm>
            <a:off x="7876770" y="4774760"/>
            <a:ext cx="1080000" cy="1080000"/>
          </a:xfrm>
          <a:prstGeom prst="rect">
            <a:avLst/>
          </a:prstGeom>
        </p:spPr>
      </p:pic>
      <p:pic>
        <p:nvPicPr>
          <p:cNvPr id="8" name="DE_25">
            <a:hlinkClick r:id="" action="ppaction://media"/>
            <a:extLst>
              <a:ext uri="{FF2B5EF4-FFF2-40B4-BE49-F238E27FC236}">
                <a16:creationId xmlns:a16="http://schemas.microsoft.com/office/drawing/2014/main" id="{BA0C059B-155C-466B-986A-71B2D45CE48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353800" y="852488"/>
            <a:ext cx="304800" cy="304800"/>
          </a:xfrm>
          <a:prstGeom prst="rect">
            <a:avLst/>
          </a:prstGeom>
        </p:spPr>
      </p:pic>
    </p:spTree>
    <p:extLst>
      <p:ext uri="{BB962C8B-B14F-4D97-AF65-F5344CB8AC3E}">
        <p14:creationId xmlns:p14="http://schemas.microsoft.com/office/powerpoint/2010/main" val="2921408116"/>
      </p:ext>
    </p:extLst>
  </p:cSld>
  <p:clrMapOvr>
    <a:masterClrMapping/>
  </p:clrMapOvr>
  <mc:AlternateContent xmlns:mc="http://schemas.openxmlformats.org/markup-compatibility/2006" xmlns:p14="http://schemas.microsoft.com/office/powerpoint/2010/main">
    <mc:Choice Requires="p14">
      <p:transition spd="slow" p14:dur="2000" advTm="47995"/>
    </mc:Choice>
    <mc:Fallback xmlns="">
      <p:transition spd="slow" advTm="4799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73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7E4ED161-BC79-B540-A295-D276C83BF097}"/>
              </a:ext>
            </a:extLst>
          </p:cNvPr>
          <p:cNvSpPr>
            <a:spLocks noGrp="1"/>
          </p:cNvSpPr>
          <p:nvPr>
            <p:ph type="body" sz="quarter" idx="24"/>
          </p:nvPr>
        </p:nvSpPr>
        <p:spPr>
          <a:xfrm>
            <a:off x="467998" y="1283028"/>
            <a:ext cx="6647738" cy="762123"/>
          </a:xfrm>
        </p:spPr>
        <p:txBody>
          <a:bodyPr/>
          <a:lstStyle/>
          <a:p>
            <a:r>
              <a:rPr lang="de-DE" sz="2400" dirty="0"/>
              <a:t>Die Teilnehmer werden umfassend über die Ziele und Möglichkeiten der Studie informiert.</a:t>
            </a:r>
            <a:endParaRPr lang="en-US" sz="2400" dirty="0"/>
          </a:p>
          <a:p>
            <a:endParaRPr lang="en-GB" dirty="0"/>
          </a:p>
          <a:p>
            <a:endParaRPr lang="en-IT" dirty="0"/>
          </a:p>
        </p:txBody>
      </p:sp>
      <p:sp>
        <p:nvSpPr>
          <p:cNvPr id="18" name="Text Placeholder 17">
            <a:extLst>
              <a:ext uri="{FF2B5EF4-FFF2-40B4-BE49-F238E27FC236}">
                <a16:creationId xmlns:a16="http://schemas.microsoft.com/office/drawing/2014/main" id="{03D422B4-1FC0-5144-9431-2A068C7950C2}"/>
              </a:ext>
            </a:extLst>
          </p:cNvPr>
          <p:cNvSpPr>
            <a:spLocks noGrp="1"/>
          </p:cNvSpPr>
          <p:nvPr>
            <p:ph type="body" sz="quarter" idx="11"/>
          </p:nvPr>
        </p:nvSpPr>
        <p:spPr/>
        <p:txBody>
          <a:bodyPr/>
          <a:lstStyle/>
          <a:p>
            <a:r>
              <a:rPr lang="en-US" dirty="0"/>
              <a:t>Die </a:t>
            </a:r>
            <a:r>
              <a:rPr lang="en-US" dirty="0" err="1"/>
              <a:t>Informierte</a:t>
            </a:r>
            <a:r>
              <a:rPr lang="en-US" dirty="0"/>
              <a:t> </a:t>
            </a:r>
            <a:r>
              <a:rPr lang="en-US" dirty="0" err="1"/>
              <a:t>Einwilligung</a:t>
            </a:r>
            <a:endParaRPr lang="en-IT" dirty="0"/>
          </a:p>
        </p:txBody>
      </p:sp>
      <p:pic>
        <p:nvPicPr>
          <p:cNvPr id="2" name="Immagine 1">
            <a:extLst>
              <a:ext uri="{FF2B5EF4-FFF2-40B4-BE49-F238E27FC236}">
                <a16:creationId xmlns:a16="http://schemas.microsoft.com/office/drawing/2014/main" id="{009639D8-3DEC-8340-8B0A-E88D3158D551}"/>
              </a:ext>
            </a:extLst>
          </p:cNvPr>
          <p:cNvPicPr>
            <a:picLocks noChangeAspect="1"/>
          </p:cNvPicPr>
          <p:nvPr/>
        </p:nvPicPr>
        <p:blipFill>
          <a:blip r:embed="rId5"/>
          <a:stretch>
            <a:fillRect/>
          </a:stretch>
        </p:blipFill>
        <p:spPr>
          <a:xfrm>
            <a:off x="1918434" y="2457090"/>
            <a:ext cx="8230153" cy="3600000"/>
          </a:xfrm>
          <a:prstGeom prst="rect">
            <a:avLst/>
          </a:prstGeom>
        </p:spPr>
      </p:pic>
      <p:pic>
        <p:nvPicPr>
          <p:cNvPr id="4" name="DE_03">
            <a:hlinkClick r:id="" action="ppaction://media"/>
            <a:extLst>
              <a:ext uri="{FF2B5EF4-FFF2-40B4-BE49-F238E27FC236}">
                <a16:creationId xmlns:a16="http://schemas.microsoft.com/office/drawing/2014/main" id="{C0D74DDD-2813-48AB-9BE1-76DCB1CE376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60138" y="692150"/>
            <a:ext cx="304800" cy="304800"/>
          </a:xfrm>
          <a:prstGeom prst="rect">
            <a:avLst/>
          </a:prstGeom>
        </p:spPr>
      </p:pic>
    </p:spTree>
    <p:extLst>
      <p:ext uri="{BB962C8B-B14F-4D97-AF65-F5344CB8AC3E}">
        <p14:creationId xmlns:p14="http://schemas.microsoft.com/office/powerpoint/2010/main" val="2995581929"/>
      </p:ext>
    </p:extLst>
  </p:cSld>
  <p:clrMapOvr>
    <a:masterClrMapping/>
  </p:clrMapOvr>
  <mc:AlternateContent xmlns:mc="http://schemas.openxmlformats.org/markup-compatibility/2006" xmlns:p14="http://schemas.microsoft.com/office/powerpoint/2010/main">
    <mc:Choice Requires="p14">
      <p:transition spd="slow" p14:dur="2000" advTm="31452"/>
    </mc:Choice>
    <mc:Fallback xmlns="">
      <p:transition spd="slow" advTm="314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1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 name="Text Placeholder 50">
            <a:extLst>
              <a:ext uri="{FF2B5EF4-FFF2-40B4-BE49-F238E27FC236}">
                <a16:creationId xmlns:a16="http://schemas.microsoft.com/office/drawing/2014/main" id="{D350FC2B-2A7A-3E40-9931-E807E20364F0}"/>
              </a:ext>
            </a:extLst>
          </p:cNvPr>
          <p:cNvSpPr>
            <a:spLocks noGrp="1"/>
          </p:cNvSpPr>
          <p:nvPr>
            <p:ph type="body" sz="quarter" idx="13"/>
          </p:nvPr>
        </p:nvSpPr>
        <p:spPr/>
        <p:txBody>
          <a:bodyPr/>
          <a:lstStyle/>
          <a:p>
            <a:r>
              <a:rPr lang="en-GB" sz="2000" dirty="0" err="1"/>
              <a:t>Blutentnahme</a:t>
            </a:r>
            <a:endParaRPr lang="en-GB" sz="2000" dirty="0"/>
          </a:p>
          <a:p>
            <a:r>
              <a:rPr lang="en-GB" sz="2000" dirty="0" err="1"/>
              <a:t>Urinproben</a:t>
            </a:r>
            <a:endParaRPr lang="en-GB" sz="2000" dirty="0"/>
          </a:p>
          <a:p>
            <a:r>
              <a:rPr lang="en-GB" sz="2000" dirty="0" err="1"/>
              <a:t>Elektrokardiogramm</a:t>
            </a:r>
            <a:r>
              <a:rPr lang="en-GB" sz="2000" dirty="0"/>
              <a:t> </a:t>
            </a:r>
          </a:p>
          <a:p>
            <a:r>
              <a:rPr lang="it-IT" sz="2000" dirty="0" err="1"/>
              <a:t>Anthropometrische</a:t>
            </a:r>
            <a:r>
              <a:rPr lang="it-IT" sz="2000" dirty="0"/>
              <a:t> </a:t>
            </a:r>
            <a:r>
              <a:rPr lang="it-IT" sz="2000" dirty="0" err="1"/>
              <a:t>Messungen</a:t>
            </a:r>
            <a:r>
              <a:rPr lang="it-IT" sz="2000" dirty="0"/>
              <a:t> (</a:t>
            </a:r>
            <a:r>
              <a:rPr lang="it-IT" sz="2000" dirty="0" err="1"/>
              <a:t>Gewicht</a:t>
            </a:r>
            <a:r>
              <a:rPr lang="it-IT" sz="2000" dirty="0"/>
              <a:t>, </a:t>
            </a:r>
            <a:r>
              <a:rPr lang="it-IT" sz="2000" dirty="0" err="1"/>
              <a:t>Größe</a:t>
            </a:r>
            <a:r>
              <a:rPr lang="it-IT" sz="2000" dirty="0"/>
              <a:t>, </a:t>
            </a:r>
            <a:r>
              <a:rPr lang="it-IT" sz="2000" dirty="0" err="1"/>
              <a:t>Verhältnis</a:t>
            </a:r>
            <a:r>
              <a:rPr lang="it-IT" sz="2000" dirty="0"/>
              <a:t> </a:t>
            </a:r>
            <a:r>
              <a:rPr lang="it-IT" sz="2000" dirty="0" err="1"/>
              <a:t>Taille-Hüfte</a:t>
            </a:r>
            <a:r>
              <a:rPr lang="it-IT" sz="2000" dirty="0"/>
              <a:t>, </a:t>
            </a:r>
            <a:r>
              <a:rPr lang="it-IT" sz="2000" dirty="0" err="1"/>
              <a:t>Körpermasse</a:t>
            </a:r>
            <a:r>
              <a:rPr lang="it-IT" sz="2000" dirty="0"/>
              <a:t>)</a:t>
            </a:r>
          </a:p>
          <a:p>
            <a:r>
              <a:rPr lang="en-GB" sz="2000" dirty="0" err="1"/>
              <a:t>Blutdruckmessungen</a:t>
            </a:r>
            <a:endParaRPr lang="en-GB" sz="2000"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IT" dirty="0"/>
          </a:p>
        </p:txBody>
      </p:sp>
      <p:sp>
        <p:nvSpPr>
          <p:cNvPr id="43" name="Text Placeholder 42">
            <a:extLst>
              <a:ext uri="{FF2B5EF4-FFF2-40B4-BE49-F238E27FC236}">
                <a16:creationId xmlns:a16="http://schemas.microsoft.com/office/drawing/2014/main" id="{5702700B-D135-664D-AA75-A94BF4679CFD}"/>
              </a:ext>
            </a:extLst>
          </p:cNvPr>
          <p:cNvSpPr>
            <a:spLocks noGrp="1"/>
          </p:cNvSpPr>
          <p:nvPr>
            <p:ph type="body" sz="quarter" idx="11"/>
          </p:nvPr>
        </p:nvSpPr>
        <p:spPr/>
        <p:txBody>
          <a:bodyPr>
            <a:noAutofit/>
          </a:bodyPr>
          <a:lstStyle/>
          <a:p>
            <a:r>
              <a:rPr lang="en-US" sz="4000" dirty="0"/>
              <a:t>Das </a:t>
            </a:r>
            <a:r>
              <a:rPr lang="en-US" sz="4000" dirty="0" err="1"/>
              <a:t>heutige</a:t>
            </a:r>
            <a:r>
              <a:rPr lang="en-US" sz="4000" dirty="0"/>
              <a:t> </a:t>
            </a:r>
            <a:r>
              <a:rPr lang="en-US" sz="4000" dirty="0" err="1"/>
              <a:t>Programm</a:t>
            </a:r>
            <a:endParaRPr lang="en-IT" sz="4000" dirty="0"/>
          </a:p>
        </p:txBody>
      </p:sp>
      <p:sp>
        <p:nvSpPr>
          <p:cNvPr id="53" name="Text Placeholder 52">
            <a:extLst>
              <a:ext uri="{FF2B5EF4-FFF2-40B4-BE49-F238E27FC236}">
                <a16:creationId xmlns:a16="http://schemas.microsoft.com/office/drawing/2014/main" id="{D06C7740-08F6-1A4E-9D8F-2B556916B516}"/>
              </a:ext>
            </a:extLst>
          </p:cNvPr>
          <p:cNvSpPr>
            <a:spLocks noGrp="1"/>
          </p:cNvSpPr>
          <p:nvPr>
            <p:ph type="body" sz="quarter" idx="14"/>
          </p:nvPr>
        </p:nvSpPr>
        <p:spPr/>
        <p:txBody>
          <a:bodyPr/>
          <a:lstStyle/>
          <a:p>
            <a:pPr lvl="0">
              <a:buFont typeface="Arial" panose="020B0604020202020204" pitchFamily="34" charset="0"/>
              <a:buChar char="•"/>
            </a:pPr>
            <a:r>
              <a:rPr lang="it-IT" sz="2000" dirty="0" err="1"/>
              <a:t>Untersuchungen</a:t>
            </a:r>
            <a:r>
              <a:rPr lang="it-IT" sz="2000" dirty="0"/>
              <a:t> zur </a:t>
            </a:r>
            <a:r>
              <a:rPr lang="it-IT" sz="2000" dirty="0" err="1"/>
              <a:t>peripheren</a:t>
            </a:r>
            <a:r>
              <a:rPr lang="it-IT" sz="2000" dirty="0"/>
              <a:t> </a:t>
            </a:r>
            <a:r>
              <a:rPr lang="it-IT" sz="2000" dirty="0" err="1"/>
              <a:t>Hautsensitivität</a:t>
            </a:r>
            <a:r>
              <a:rPr lang="it-IT" sz="2000" dirty="0"/>
              <a:t> und </a:t>
            </a:r>
            <a:r>
              <a:rPr lang="it-IT" sz="2000" dirty="0" err="1"/>
              <a:t>Schmerzempfindlichkeit</a:t>
            </a:r>
            <a:endParaRPr lang="it-IT" sz="2000" dirty="0"/>
          </a:p>
          <a:p>
            <a:pPr>
              <a:buFont typeface="Arial" panose="020B0604020202020204" pitchFamily="34" charset="0"/>
              <a:buChar char="•"/>
            </a:pPr>
            <a:r>
              <a:rPr lang="en-GB" sz="2000" dirty="0" err="1"/>
              <a:t>Geruchstest</a:t>
            </a:r>
            <a:endParaRPr lang="en-GB" sz="2000" dirty="0"/>
          </a:p>
          <a:p>
            <a:pPr>
              <a:buFont typeface="Arial" panose="020B0604020202020204" pitchFamily="34" charset="0"/>
              <a:buChar char="•"/>
            </a:pPr>
            <a:r>
              <a:rPr lang="it-IT" sz="2000" dirty="0" err="1"/>
              <a:t>Erfassung</a:t>
            </a:r>
            <a:r>
              <a:rPr lang="it-IT" sz="2000" dirty="0"/>
              <a:t> </a:t>
            </a:r>
            <a:r>
              <a:rPr lang="it-IT" sz="2000" dirty="0" err="1"/>
              <a:t>der</a:t>
            </a:r>
            <a:r>
              <a:rPr lang="it-IT" sz="2000" dirty="0"/>
              <a:t> </a:t>
            </a:r>
            <a:r>
              <a:rPr lang="it-IT" sz="2000" dirty="0" err="1"/>
              <a:t>körperlichen</a:t>
            </a:r>
            <a:r>
              <a:rPr lang="it-IT" sz="2000" dirty="0"/>
              <a:t> </a:t>
            </a:r>
            <a:r>
              <a:rPr lang="it-IT" sz="2000" dirty="0" err="1"/>
              <a:t>Aktivitäten</a:t>
            </a:r>
            <a:r>
              <a:rPr lang="it-IT" sz="2000" dirty="0"/>
              <a:t> und </a:t>
            </a:r>
            <a:r>
              <a:rPr lang="it-IT" sz="2000" dirty="0" err="1"/>
              <a:t>der</a:t>
            </a:r>
            <a:r>
              <a:rPr lang="it-IT" sz="2000" dirty="0"/>
              <a:t> </a:t>
            </a:r>
            <a:r>
              <a:rPr lang="it-IT" sz="2000" dirty="0" err="1"/>
              <a:t>Schlafphasen</a:t>
            </a:r>
            <a:r>
              <a:rPr lang="it-IT" sz="2000" dirty="0"/>
              <a:t> </a:t>
            </a:r>
            <a:r>
              <a:rPr lang="it-IT" sz="2000" dirty="0" err="1"/>
              <a:t>mithilfe</a:t>
            </a:r>
            <a:r>
              <a:rPr lang="it-IT" sz="2000" dirty="0"/>
              <a:t> </a:t>
            </a:r>
            <a:r>
              <a:rPr lang="it-IT" sz="2000" dirty="0" err="1"/>
              <a:t>eines</a:t>
            </a:r>
            <a:r>
              <a:rPr lang="it-IT" sz="2000" dirty="0"/>
              <a:t> </a:t>
            </a:r>
            <a:r>
              <a:rPr lang="it-IT" sz="2000" dirty="0" err="1"/>
              <a:t>Beschleunigungsmessers</a:t>
            </a:r>
            <a:r>
              <a:rPr lang="it-IT" sz="2000" dirty="0"/>
              <a:t> </a:t>
            </a:r>
            <a:r>
              <a:rPr lang="it-IT" sz="2000" dirty="0" err="1"/>
              <a:t>am</a:t>
            </a:r>
            <a:r>
              <a:rPr lang="it-IT" sz="2000" dirty="0"/>
              <a:t> </a:t>
            </a:r>
            <a:r>
              <a:rPr lang="it-IT" sz="2000" dirty="0" err="1"/>
              <a:t>Handgelenk</a:t>
            </a:r>
            <a:endParaRPr lang="it-IT" sz="2000" dirty="0"/>
          </a:p>
          <a:p>
            <a:pPr>
              <a:buFont typeface="Arial" panose="020B0604020202020204" pitchFamily="34" charset="0"/>
              <a:buChar char="•"/>
            </a:pPr>
            <a:r>
              <a:rPr lang="it-IT" sz="2000" dirty="0"/>
              <a:t>Interviews und </a:t>
            </a:r>
            <a:r>
              <a:rPr lang="it-IT" sz="2000" dirty="0" err="1"/>
              <a:t>allgemeine</a:t>
            </a:r>
            <a:r>
              <a:rPr lang="it-IT" sz="2000" dirty="0"/>
              <a:t> </a:t>
            </a:r>
            <a:r>
              <a:rPr lang="it-IT" sz="2000" dirty="0" err="1"/>
              <a:t>Fragebögen</a:t>
            </a:r>
            <a:r>
              <a:rPr lang="it-IT" sz="2000" dirty="0"/>
              <a:t> </a:t>
            </a:r>
            <a:r>
              <a:rPr lang="it-IT" sz="2000" dirty="0" err="1"/>
              <a:t>zu</a:t>
            </a:r>
            <a:r>
              <a:rPr lang="it-IT" sz="2000" dirty="0"/>
              <a:t> </a:t>
            </a:r>
            <a:r>
              <a:rPr lang="it-IT" sz="2000" dirty="0" err="1"/>
              <a:t>Gesundheit</a:t>
            </a:r>
            <a:r>
              <a:rPr lang="it-IT" sz="2000" dirty="0"/>
              <a:t>, </a:t>
            </a:r>
            <a:r>
              <a:rPr lang="it-IT" sz="2000" dirty="0" err="1"/>
              <a:t>Lebensstil</a:t>
            </a:r>
            <a:r>
              <a:rPr lang="it-IT" sz="2000" dirty="0"/>
              <a:t> und </a:t>
            </a:r>
            <a:r>
              <a:rPr lang="it-IT" sz="2000" dirty="0" err="1"/>
              <a:t>Krankengeschichte</a:t>
            </a:r>
            <a:endParaRPr lang="it-IT" sz="2000" dirty="0"/>
          </a:p>
          <a:p>
            <a:pPr>
              <a:buFont typeface="Arial" panose="020B0604020202020204" pitchFamily="34" charset="0"/>
              <a:buChar char="•"/>
            </a:pPr>
            <a:endParaRPr lang="en-IT" dirty="0"/>
          </a:p>
        </p:txBody>
      </p:sp>
    </p:spTree>
    <p:extLst>
      <p:ext uri="{BB962C8B-B14F-4D97-AF65-F5344CB8AC3E}">
        <p14:creationId xmlns:p14="http://schemas.microsoft.com/office/powerpoint/2010/main" val="961295338"/>
      </p:ext>
    </p:extLst>
  </p:cSld>
  <p:clrMapOvr>
    <a:masterClrMapping/>
  </p:clrMapOvr>
  <mc:AlternateContent xmlns:mc="http://schemas.openxmlformats.org/markup-compatibility/2006" xmlns:p14="http://schemas.microsoft.com/office/powerpoint/2010/main">
    <mc:Choice Requires="p14">
      <p:transition spd="slow" p14:dur="2000" advTm="79001"/>
    </mc:Choice>
    <mc:Fallback xmlns="">
      <p:transition spd="slow" advTm="7900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B2BA1DB-698F-704C-AA78-363C4B0F3209}"/>
              </a:ext>
            </a:extLst>
          </p:cNvPr>
          <p:cNvSpPr>
            <a:spLocks noGrp="1"/>
          </p:cNvSpPr>
          <p:nvPr>
            <p:ph type="body" sz="quarter" idx="15"/>
          </p:nvPr>
        </p:nvSpPr>
        <p:spPr/>
        <p:txBody>
          <a:bodyPr/>
          <a:lstStyle/>
          <a:p>
            <a:r>
              <a:rPr lang="en-GB" dirty="0" err="1"/>
              <a:t>Warum</a:t>
            </a:r>
            <a:r>
              <a:rPr lang="en-GB" dirty="0"/>
              <a:t> </a:t>
            </a:r>
            <a:r>
              <a:rPr lang="en-GB" dirty="0" err="1"/>
              <a:t>benötigt</a:t>
            </a:r>
            <a:r>
              <a:rPr lang="en-GB" dirty="0"/>
              <a:t> es </a:t>
            </a:r>
            <a:r>
              <a:rPr lang="en-GB" dirty="0" err="1"/>
              <a:t>ein</a:t>
            </a:r>
            <a:r>
              <a:rPr lang="en-GB" dirty="0"/>
              <a:t> follow-up?</a:t>
            </a:r>
          </a:p>
          <a:p>
            <a:endParaRPr lang="en-GB" dirty="0"/>
          </a:p>
          <a:p>
            <a:endParaRPr lang="en-IT" dirty="0"/>
          </a:p>
        </p:txBody>
      </p:sp>
      <p:pic>
        <p:nvPicPr>
          <p:cNvPr id="3" name="Immagine 2">
            <a:extLst>
              <a:ext uri="{FF2B5EF4-FFF2-40B4-BE49-F238E27FC236}">
                <a16:creationId xmlns:a16="http://schemas.microsoft.com/office/drawing/2014/main" id="{A241E571-6BEF-8C46-9DE8-83F49BEFA4EC}"/>
              </a:ext>
            </a:extLst>
          </p:cNvPr>
          <p:cNvPicPr>
            <a:picLocks noChangeAspect="1"/>
          </p:cNvPicPr>
          <p:nvPr/>
        </p:nvPicPr>
        <p:blipFill>
          <a:blip r:embed="rId5"/>
          <a:stretch>
            <a:fillRect/>
          </a:stretch>
        </p:blipFill>
        <p:spPr>
          <a:xfrm>
            <a:off x="4153289" y="2015383"/>
            <a:ext cx="3885421" cy="4062031"/>
          </a:xfrm>
          <a:prstGeom prst="rect">
            <a:avLst/>
          </a:prstGeom>
        </p:spPr>
      </p:pic>
      <p:pic>
        <p:nvPicPr>
          <p:cNvPr id="4" name="DE_05">
            <a:hlinkClick r:id="" action="ppaction://media"/>
            <a:extLst>
              <a:ext uri="{FF2B5EF4-FFF2-40B4-BE49-F238E27FC236}">
                <a16:creationId xmlns:a16="http://schemas.microsoft.com/office/drawing/2014/main" id="{BE9A182E-726C-498B-BC1D-639CBA3FB5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37900" y="881063"/>
            <a:ext cx="304800" cy="304800"/>
          </a:xfrm>
          <a:prstGeom prst="rect">
            <a:avLst/>
          </a:prstGeom>
        </p:spPr>
      </p:pic>
    </p:spTree>
    <p:extLst>
      <p:ext uri="{BB962C8B-B14F-4D97-AF65-F5344CB8AC3E}">
        <p14:creationId xmlns:p14="http://schemas.microsoft.com/office/powerpoint/2010/main" val="4104606513"/>
      </p:ext>
    </p:extLst>
  </p:cSld>
  <p:clrMapOvr>
    <a:masterClrMapping/>
  </p:clrMapOvr>
  <mc:AlternateContent xmlns:mc="http://schemas.openxmlformats.org/markup-compatibility/2006" xmlns:p14="http://schemas.microsoft.com/office/powerpoint/2010/main">
    <mc:Choice Requires="p14">
      <p:transition spd="slow" p14:dur="2000" advTm="47267"/>
    </mc:Choice>
    <mc:Fallback xmlns="">
      <p:transition spd="slow" advTm="4726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4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32">
            <a:extLst>
              <a:ext uri="{FF2B5EF4-FFF2-40B4-BE49-F238E27FC236}">
                <a16:creationId xmlns:a16="http://schemas.microsoft.com/office/drawing/2014/main" id="{F8A62AF2-E503-1E41-ADF1-8783B635D1BA}"/>
              </a:ext>
            </a:extLst>
          </p:cNvPr>
          <p:cNvSpPr>
            <a:spLocks noGrp="1"/>
          </p:cNvSpPr>
          <p:nvPr>
            <p:ph type="body" sz="quarter" idx="15"/>
          </p:nvPr>
        </p:nvSpPr>
        <p:spPr/>
        <p:txBody>
          <a:bodyPr/>
          <a:lstStyle/>
          <a:p>
            <a:r>
              <a:rPr lang="it-IT" b="1" dirty="0" err="1">
                <a:latin typeface="+mn-lt"/>
              </a:rPr>
              <a:t>Ihre</a:t>
            </a:r>
            <a:r>
              <a:rPr lang="it-IT" b="1" dirty="0">
                <a:latin typeface="+mn-lt"/>
              </a:rPr>
              <a:t> </a:t>
            </a:r>
            <a:r>
              <a:rPr lang="it-IT" b="1" dirty="0" err="1">
                <a:latin typeface="+mn-lt"/>
              </a:rPr>
              <a:t>Informationen</a:t>
            </a:r>
            <a:r>
              <a:rPr lang="it-IT" b="1" dirty="0">
                <a:latin typeface="+mn-lt"/>
              </a:rPr>
              <a:t> und </a:t>
            </a:r>
            <a:r>
              <a:rPr lang="it-IT" b="1" dirty="0" err="1">
                <a:latin typeface="+mn-lt"/>
              </a:rPr>
              <a:t>Proben</a:t>
            </a:r>
            <a:r>
              <a:rPr lang="it-IT" b="1" dirty="0">
                <a:latin typeface="+mn-lt"/>
              </a:rPr>
              <a:t>: </a:t>
            </a:r>
          </a:p>
          <a:p>
            <a:r>
              <a:rPr lang="it-IT" b="1" dirty="0" err="1">
                <a:latin typeface="+mn-lt"/>
              </a:rPr>
              <a:t>wichtige</a:t>
            </a:r>
            <a:r>
              <a:rPr lang="it-IT" b="1" dirty="0">
                <a:latin typeface="+mn-lt"/>
              </a:rPr>
              <a:t> </a:t>
            </a:r>
            <a:r>
              <a:rPr lang="it-IT" b="1" dirty="0" err="1">
                <a:latin typeface="+mn-lt"/>
              </a:rPr>
              <a:t>Informationen</a:t>
            </a:r>
            <a:r>
              <a:rPr lang="it-IT" b="1" dirty="0">
                <a:latin typeface="+mn-lt"/>
              </a:rPr>
              <a:t> </a:t>
            </a:r>
            <a:r>
              <a:rPr lang="it-IT" b="1" dirty="0" err="1">
                <a:latin typeface="+mn-lt"/>
              </a:rPr>
              <a:t>im</a:t>
            </a:r>
            <a:r>
              <a:rPr lang="it-IT" b="1" dirty="0">
                <a:latin typeface="+mn-lt"/>
              </a:rPr>
              <a:t> </a:t>
            </a:r>
            <a:r>
              <a:rPr lang="it-IT" b="1" dirty="0" err="1">
                <a:latin typeface="+mn-lt"/>
              </a:rPr>
              <a:t>Laufe</a:t>
            </a:r>
            <a:r>
              <a:rPr lang="it-IT" b="1" dirty="0">
                <a:latin typeface="+mn-lt"/>
              </a:rPr>
              <a:t> </a:t>
            </a:r>
            <a:r>
              <a:rPr lang="it-IT" b="1" dirty="0" err="1">
                <a:latin typeface="+mn-lt"/>
              </a:rPr>
              <a:t>der</a:t>
            </a:r>
            <a:r>
              <a:rPr lang="it-IT" b="1" dirty="0">
                <a:latin typeface="+mn-lt"/>
              </a:rPr>
              <a:t> Zeit</a:t>
            </a:r>
            <a:endParaRPr lang="en-GB" dirty="0"/>
          </a:p>
          <a:p>
            <a:endParaRPr lang="en-IT" dirty="0"/>
          </a:p>
        </p:txBody>
      </p:sp>
      <p:graphicFrame>
        <p:nvGraphicFramePr>
          <p:cNvPr id="39" name="Content Placeholder 3">
            <a:extLst>
              <a:ext uri="{FF2B5EF4-FFF2-40B4-BE49-F238E27FC236}">
                <a16:creationId xmlns:a16="http://schemas.microsoft.com/office/drawing/2014/main" id="{E5CB47D3-3345-3C4D-81E4-B267C7696DD5}"/>
              </a:ext>
            </a:extLst>
          </p:cNvPr>
          <p:cNvGraphicFramePr>
            <a:graphicFrameLocks noGrp="1"/>
          </p:cNvGraphicFramePr>
          <p:nvPr>
            <p:ph type="pic" sz="quarter" idx="4294967295"/>
            <p:extLst>
              <p:ext uri="{D42A27DB-BD31-4B8C-83A1-F6EECF244321}">
                <p14:modId xmlns:p14="http://schemas.microsoft.com/office/powerpoint/2010/main" val="2647149973"/>
              </p:ext>
            </p:extLst>
          </p:nvPr>
        </p:nvGraphicFramePr>
        <p:xfrm>
          <a:off x="433990" y="1636526"/>
          <a:ext cx="11322050" cy="44894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DE_06">
            <a:hlinkClick r:id="" action="ppaction://media"/>
            <a:extLst>
              <a:ext uri="{FF2B5EF4-FFF2-40B4-BE49-F238E27FC236}">
                <a16:creationId xmlns:a16="http://schemas.microsoft.com/office/drawing/2014/main" id="{6D795905-9AD0-4F80-959A-E97A16D0879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995025" y="852488"/>
            <a:ext cx="304800" cy="304800"/>
          </a:xfrm>
          <a:prstGeom prst="rect">
            <a:avLst/>
          </a:prstGeom>
        </p:spPr>
      </p:pic>
    </p:spTree>
    <p:extLst>
      <p:ext uri="{BB962C8B-B14F-4D97-AF65-F5344CB8AC3E}">
        <p14:creationId xmlns:p14="http://schemas.microsoft.com/office/powerpoint/2010/main" val="3044384900"/>
      </p:ext>
    </p:extLst>
  </p:cSld>
  <p:clrMapOvr>
    <a:masterClrMapping/>
  </p:clrMapOvr>
  <mc:AlternateContent xmlns:mc="http://schemas.openxmlformats.org/markup-compatibility/2006" xmlns:p14="http://schemas.microsoft.com/office/powerpoint/2010/main">
    <mc:Choice Requires="p14">
      <p:transition spd="slow" p14:dur="2000" advTm="27922"/>
    </mc:Choice>
    <mc:Fallback xmlns="">
      <p:transition spd="slow" advTm="279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2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857D1AD-EF22-7A47-9722-89F9BC9F974B}"/>
              </a:ext>
            </a:extLst>
          </p:cNvPr>
          <p:cNvSpPr>
            <a:spLocks noGrp="1"/>
          </p:cNvSpPr>
          <p:nvPr>
            <p:ph type="body" sz="quarter" idx="15"/>
          </p:nvPr>
        </p:nvSpPr>
        <p:spPr>
          <a:xfrm>
            <a:off x="467997" y="271904"/>
            <a:ext cx="11254035" cy="610367"/>
          </a:xfrm>
        </p:spPr>
        <p:txBody>
          <a:bodyPr/>
          <a:lstStyle/>
          <a:p>
            <a:r>
              <a:rPr lang="it-IT" dirty="0"/>
              <a:t>Die </a:t>
            </a:r>
            <a:r>
              <a:rPr lang="it-IT" dirty="0" err="1"/>
              <a:t>Daten</a:t>
            </a:r>
            <a:r>
              <a:rPr lang="it-IT" dirty="0"/>
              <a:t> </a:t>
            </a:r>
            <a:r>
              <a:rPr lang="it-IT" dirty="0" err="1"/>
              <a:t>für</a:t>
            </a:r>
            <a:r>
              <a:rPr lang="it-IT" dirty="0"/>
              <a:t> die </a:t>
            </a:r>
            <a:r>
              <a:rPr lang="it-IT" dirty="0" err="1"/>
              <a:t>Forschung</a:t>
            </a:r>
            <a:r>
              <a:rPr lang="it-IT" dirty="0"/>
              <a:t> bei CHRIS </a:t>
            </a:r>
            <a:r>
              <a:rPr lang="it-IT" dirty="0" err="1"/>
              <a:t>werden</a:t>
            </a:r>
            <a:r>
              <a:rPr lang="it-IT" dirty="0"/>
              <a:t> </a:t>
            </a:r>
            <a:r>
              <a:rPr lang="it-IT" dirty="0" err="1"/>
              <a:t>gewonnen</a:t>
            </a:r>
            <a:r>
              <a:rPr lang="it-IT" dirty="0"/>
              <a:t> </a:t>
            </a:r>
            <a:r>
              <a:rPr lang="it-IT" dirty="0" err="1"/>
              <a:t>aus</a:t>
            </a:r>
            <a:r>
              <a:rPr lang="it-IT" dirty="0"/>
              <a:t>…</a:t>
            </a:r>
            <a:endParaRPr lang="en-IT" dirty="0"/>
          </a:p>
        </p:txBody>
      </p:sp>
      <p:graphicFrame>
        <p:nvGraphicFramePr>
          <p:cNvPr id="4" name="Content Placeholder 3">
            <a:extLst>
              <a:ext uri="{FF2B5EF4-FFF2-40B4-BE49-F238E27FC236}">
                <a16:creationId xmlns:a16="http://schemas.microsoft.com/office/drawing/2014/main" id="{92612EDE-3F69-8B4F-ACD0-B193E38E7847}"/>
              </a:ext>
            </a:extLst>
          </p:cNvPr>
          <p:cNvGraphicFramePr>
            <a:graphicFrameLocks noGrp="1"/>
          </p:cNvGraphicFramePr>
          <p:nvPr>
            <p:ph idx="4294967295"/>
            <p:extLst>
              <p:ext uri="{D42A27DB-BD31-4B8C-83A1-F6EECF244321}">
                <p14:modId xmlns:p14="http://schemas.microsoft.com/office/powerpoint/2010/main" val="70963396"/>
              </p:ext>
            </p:extLst>
          </p:nvPr>
        </p:nvGraphicFramePr>
        <p:xfrm>
          <a:off x="0" y="0"/>
          <a:ext cx="0" cy="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6" name="Content Placeholder 3">
            <a:extLst>
              <a:ext uri="{FF2B5EF4-FFF2-40B4-BE49-F238E27FC236}">
                <a16:creationId xmlns:a16="http://schemas.microsoft.com/office/drawing/2014/main" id="{5DF00D54-B5F2-1242-B5F0-BB69EED4E481}"/>
              </a:ext>
            </a:extLst>
          </p:cNvPr>
          <p:cNvGraphicFramePr>
            <a:graphicFrameLocks/>
          </p:cNvGraphicFramePr>
          <p:nvPr>
            <p:extLst>
              <p:ext uri="{D42A27DB-BD31-4B8C-83A1-F6EECF244321}">
                <p14:modId xmlns:p14="http://schemas.microsoft.com/office/powerpoint/2010/main" val="3770333971"/>
              </p:ext>
            </p:extLst>
          </p:nvPr>
        </p:nvGraphicFramePr>
        <p:xfrm>
          <a:off x="837215" y="1624391"/>
          <a:ext cx="10515600" cy="435133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2" name="Immagine 1">
            <a:extLst>
              <a:ext uri="{FF2B5EF4-FFF2-40B4-BE49-F238E27FC236}">
                <a16:creationId xmlns:a16="http://schemas.microsoft.com/office/drawing/2014/main" id="{1D71E0CF-0509-BA43-A1AB-C485C523346A}"/>
              </a:ext>
            </a:extLst>
          </p:cNvPr>
          <p:cNvPicPr>
            <a:picLocks noChangeAspect="1"/>
          </p:cNvPicPr>
          <p:nvPr/>
        </p:nvPicPr>
        <p:blipFill>
          <a:blip r:embed="rId15"/>
          <a:stretch>
            <a:fillRect/>
          </a:stretch>
        </p:blipFill>
        <p:spPr>
          <a:xfrm>
            <a:off x="2375408" y="1624391"/>
            <a:ext cx="900000" cy="900000"/>
          </a:xfrm>
          <a:prstGeom prst="rect">
            <a:avLst/>
          </a:prstGeom>
        </p:spPr>
      </p:pic>
      <p:pic>
        <p:nvPicPr>
          <p:cNvPr id="9" name="Immagine 8">
            <a:extLst>
              <a:ext uri="{FF2B5EF4-FFF2-40B4-BE49-F238E27FC236}">
                <a16:creationId xmlns:a16="http://schemas.microsoft.com/office/drawing/2014/main" id="{1D68F149-10D2-914B-9A55-7A818C545C0D}"/>
              </a:ext>
            </a:extLst>
          </p:cNvPr>
          <p:cNvPicPr>
            <a:picLocks noChangeAspect="1"/>
          </p:cNvPicPr>
          <p:nvPr/>
        </p:nvPicPr>
        <p:blipFill>
          <a:blip r:embed="rId16"/>
          <a:stretch>
            <a:fillRect/>
          </a:stretch>
        </p:blipFill>
        <p:spPr>
          <a:xfrm>
            <a:off x="2375408" y="2776936"/>
            <a:ext cx="900000" cy="900000"/>
          </a:xfrm>
          <a:prstGeom prst="rect">
            <a:avLst/>
          </a:prstGeom>
        </p:spPr>
      </p:pic>
      <p:pic>
        <p:nvPicPr>
          <p:cNvPr id="11" name="Immagine 10">
            <a:extLst>
              <a:ext uri="{FF2B5EF4-FFF2-40B4-BE49-F238E27FC236}">
                <a16:creationId xmlns:a16="http://schemas.microsoft.com/office/drawing/2014/main" id="{BF4ACC18-B8F1-864A-94E9-389F5F42E89F}"/>
              </a:ext>
            </a:extLst>
          </p:cNvPr>
          <p:cNvPicPr>
            <a:picLocks noChangeAspect="1"/>
          </p:cNvPicPr>
          <p:nvPr/>
        </p:nvPicPr>
        <p:blipFill>
          <a:blip r:embed="rId17"/>
          <a:stretch>
            <a:fillRect/>
          </a:stretch>
        </p:blipFill>
        <p:spPr>
          <a:xfrm>
            <a:off x="2375408" y="3938625"/>
            <a:ext cx="900000" cy="900000"/>
          </a:xfrm>
          <a:prstGeom prst="rect">
            <a:avLst/>
          </a:prstGeom>
        </p:spPr>
      </p:pic>
      <p:pic>
        <p:nvPicPr>
          <p:cNvPr id="12" name="Immagine 11">
            <a:extLst>
              <a:ext uri="{FF2B5EF4-FFF2-40B4-BE49-F238E27FC236}">
                <a16:creationId xmlns:a16="http://schemas.microsoft.com/office/drawing/2014/main" id="{066ECEC4-6715-2C49-9D0B-9B728830B1CF}"/>
              </a:ext>
            </a:extLst>
          </p:cNvPr>
          <p:cNvPicPr>
            <a:picLocks noChangeAspect="1"/>
          </p:cNvPicPr>
          <p:nvPr/>
        </p:nvPicPr>
        <p:blipFill>
          <a:blip r:embed="rId18"/>
          <a:stretch>
            <a:fillRect/>
          </a:stretch>
        </p:blipFill>
        <p:spPr>
          <a:xfrm>
            <a:off x="2375408" y="5075729"/>
            <a:ext cx="900000" cy="900000"/>
          </a:xfrm>
          <a:prstGeom prst="rect">
            <a:avLst/>
          </a:prstGeom>
        </p:spPr>
      </p:pic>
      <p:pic>
        <p:nvPicPr>
          <p:cNvPr id="3" name="DE_07">
            <a:hlinkClick r:id="" action="ppaction://media"/>
            <a:extLst>
              <a:ext uri="{FF2B5EF4-FFF2-40B4-BE49-F238E27FC236}">
                <a16:creationId xmlns:a16="http://schemas.microsoft.com/office/drawing/2014/main" id="{541EA7F1-47D3-477B-AD0A-B30061F1CDBA}"/>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1363325" y="768350"/>
            <a:ext cx="304800" cy="304800"/>
          </a:xfrm>
          <a:prstGeom prst="rect">
            <a:avLst/>
          </a:prstGeom>
        </p:spPr>
      </p:pic>
    </p:spTree>
    <p:extLst>
      <p:ext uri="{BB962C8B-B14F-4D97-AF65-F5344CB8AC3E}">
        <p14:creationId xmlns:p14="http://schemas.microsoft.com/office/powerpoint/2010/main" val="1096498022"/>
      </p:ext>
    </p:extLst>
  </p:cSld>
  <p:clrMapOvr>
    <a:masterClrMapping/>
  </p:clrMapOvr>
  <mc:AlternateContent xmlns:mc="http://schemas.openxmlformats.org/markup-compatibility/2006" xmlns:p14="http://schemas.microsoft.com/office/powerpoint/2010/main">
    <mc:Choice Requires="p14">
      <p:transition spd="slow" p14:dur="2000" advTm="34861"/>
    </mc:Choice>
    <mc:Fallback xmlns="">
      <p:transition spd="slow" advTm="3486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BF90689-94DA-9044-98D0-81B0F18A9DCA}"/>
              </a:ext>
            </a:extLst>
          </p:cNvPr>
          <p:cNvSpPr>
            <a:spLocks noGrp="1"/>
          </p:cNvSpPr>
          <p:nvPr>
            <p:ph type="body" sz="quarter" idx="15"/>
          </p:nvPr>
        </p:nvSpPr>
        <p:spPr/>
        <p:txBody>
          <a:bodyPr/>
          <a:lstStyle/>
          <a:p>
            <a:r>
              <a:rPr lang="de-DE" dirty="0"/>
              <a:t>Einwilligung zum Zugriff auf Gesundheitsdaten der epidemiologischen Beobachtungsstelle</a:t>
            </a:r>
            <a:endParaRPr lang="en-IT" dirty="0"/>
          </a:p>
        </p:txBody>
      </p:sp>
      <p:pic>
        <p:nvPicPr>
          <p:cNvPr id="5" name="Content Placeholder 4" descr="Head with gears">
            <a:extLst>
              <a:ext uri="{FF2B5EF4-FFF2-40B4-BE49-F238E27FC236}">
                <a16:creationId xmlns:a16="http://schemas.microsoft.com/office/drawing/2014/main" id="{FB0CEFB4-7459-4DFF-B2A7-FD1672064500}"/>
              </a:ext>
            </a:extLst>
          </p:cNvPr>
          <p:cNvPicPr>
            <a:picLocks noGrp="1" noChangeAspect="1"/>
          </p:cNvPicPr>
          <p:nvPr>
            <p:ph idx="4294967295"/>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77600" y="115888"/>
            <a:ext cx="914400" cy="914400"/>
          </a:xfrm>
        </p:spPr>
      </p:pic>
      <p:sp>
        <p:nvSpPr>
          <p:cNvPr id="6" name="Rectangle 5">
            <a:extLst>
              <a:ext uri="{FF2B5EF4-FFF2-40B4-BE49-F238E27FC236}">
                <a16:creationId xmlns:a16="http://schemas.microsoft.com/office/drawing/2014/main" id="{8EF2AC22-97EB-4E80-84B8-0DA11097F146}"/>
              </a:ext>
            </a:extLst>
          </p:cNvPr>
          <p:cNvSpPr/>
          <p:nvPr/>
        </p:nvSpPr>
        <p:spPr>
          <a:xfrm>
            <a:off x="2304499" y="3091053"/>
            <a:ext cx="1927002" cy="369332"/>
          </a:xfrm>
          <a:prstGeom prst="rect">
            <a:avLst/>
          </a:prstGeom>
        </p:spPr>
        <p:txBody>
          <a:bodyPr wrap="none">
            <a:spAutoFit/>
          </a:bodyPr>
          <a:lstStyle/>
          <a:p>
            <a:r>
              <a:rPr lang="de-DE" b="1" dirty="0"/>
              <a:t>Gesundheitsdaten</a:t>
            </a:r>
            <a:endParaRPr lang="en-US" dirty="0"/>
          </a:p>
        </p:txBody>
      </p:sp>
      <p:sp>
        <p:nvSpPr>
          <p:cNvPr id="18" name="Rectangle 17">
            <a:extLst>
              <a:ext uri="{FF2B5EF4-FFF2-40B4-BE49-F238E27FC236}">
                <a16:creationId xmlns:a16="http://schemas.microsoft.com/office/drawing/2014/main" id="{14B6ECC2-067B-4F43-B827-D4B8DABF4AE4}"/>
              </a:ext>
            </a:extLst>
          </p:cNvPr>
          <p:cNvSpPr/>
          <p:nvPr/>
        </p:nvSpPr>
        <p:spPr>
          <a:xfrm>
            <a:off x="7886524" y="2198501"/>
            <a:ext cx="3310579" cy="1569660"/>
          </a:xfrm>
          <a:prstGeom prst="rect">
            <a:avLst/>
          </a:prstGeom>
          <a:noFill/>
        </p:spPr>
        <p:txBody>
          <a:bodyPr wrap="square">
            <a:spAutoFit/>
          </a:bodyPr>
          <a:lstStyle/>
          <a:p>
            <a:r>
              <a:rPr lang="de-DE" sz="1600" dirty="0">
                <a:latin typeface="Calibri" panose="020F0502020204030204" pitchFamily="34" charset="0"/>
                <a:ea typeface="Calibri" panose="020F0502020204030204" pitchFamily="34" charset="0"/>
                <a:cs typeface="Arial" panose="020B0604020202020204" pitchFamily="34" charset="0"/>
              </a:rPr>
              <a:t>Wenn Sie die CHRIS-Studie ermächtigen, auf diese Daten zuzugreifen, liefern diese Daten wertvolle Hinweise darauf, wie sich Ihr Gesundheitszustand in der Zeit verändert. </a:t>
            </a:r>
            <a:endParaRPr lang="en-US" sz="1600" dirty="0"/>
          </a:p>
        </p:txBody>
      </p:sp>
      <p:sp>
        <p:nvSpPr>
          <p:cNvPr id="34" name="Rectangle 33">
            <a:extLst>
              <a:ext uri="{FF2B5EF4-FFF2-40B4-BE49-F238E27FC236}">
                <a16:creationId xmlns:a16="http://schemas.microsoft.com/office/drawing/2014/main" id="{0540493F-2C4B-4500-802D-F9355546DBE4}"/>
              </a:ext>
            </a:extLst>
          </p:cNvPr>
          <p:cNvSpPr/>
          <p:nvPr/>
        </p:nvSpPr>
        <p:spPr>
          <a:xfrm>
            <a:off x="2304499" y="3460385"/>
            <a:ext cx="2622214" cy="1323439"/>
          </a:xfrm>
          <a:prstGeom prst="rect">
            <a:avLst/>
          </a:prstGeom>
          <a:noFill/>
        </p:spPr>
        <p:txBody>
          <a:bodyPr wrap="square">
            <a:spAutoFit/>
          </a:bodyPr>
          <a:lstStyle/>
          <a:p>
            <a:pPr lvl="0"/>
            <a:r>
              <a:rPr lang="it-IT" sz="1600" dirty="0" err="1"/>
              <a:t>Sie</a:t>
            </a:r>
            <a:r>
              <a:rPr lang="it-IT" sz="1600" dirty="0"/>
              <a:t> </a:t>
            </a:r>
            <a:r>
              <a:rPr lang="it-IT" sz="1600" dirty="0" err="1"/>
              <a:t>erteilen</a:t>
            </a:r>
            <a:r>
              <a:rPr lang="it-IT" sz="1600" dirty="0"/>
              <a:t> </a:t>
            </a:r>
            <a:r>
              <a:rPr lang="it-IT" sz="1600" dirty="0" err="1"/>
              <a:t>eine</a:t>
            </a:r>
            <a:r>
              <a:rPr lang="it-IT" sz="1600" dirty="0"/>
              <a:t> </a:t>
            </a:r>
            <a:r>
              <a:rPr lang="it-IT" sz="1600" dirty="0" err="1"/>
              <a:t>Zustimmung</a:t>
            </a:r>
            <a:r>
              <a:rPr lang="it-IT" sz="1600" dirty="0"/>
              <a:t> </a:t>
            </a:r>
            <a:r>
              <a:rPr lang="it-IT" sz="1600" dirty="0" err="1"/>
              <a:t>über</a:t>
            </a:r>
            <a:r>
              <a:rPr lang="it-IT" sz="1600" dirty="0"/>
              <a:t> die </a:t>
            </a:r>
            <a:r>
              <a:rPr lang="it-IT" sz="1600" dirty="0" err="1"/>
              <a:t>Informierte</a:t>
            </a:r>
            <a:r>
              <a:rPr lang="it-IT" sz="1600" dirty="0"/>
              <a:t> </a:t>
            </a:r>
            <a:r>
              <a:rPr lang="it-IT" sz="1600" dirty="0" err="1"/>
              <a:t>Einwilligungserklärung</a:t>
            </a:r>
            <a:r>
              <a:rPr lang="it-IT" sz="1600" dirty="0"/>
              <a:t>, die </a:t>
            </a:r>
            <a:r>
              <a:rPr lang="it-IT" sz="1600" dirty="0" err="1"/>
              <a:t>jederzeit</a:t>
            </a:r>
            <a:r>
              <a:rPr lang="it-IT" sz="1600" dirty="0"/>
              <a:t> in MYCHRIS </a:t>
            </a:r>
            <a:r>
              <a:rPr lang="it-IT" sz="1600" dirty="0" err="1"/>
              <a:t>abgeändert</a:t>
            </a:r>
            <a:r>
              <a:rPr lang="it-IT" sz="1600" dirty="0"/>
              <a:t> </a:t>
            </a:r>
            <a:r>
              <a:rPr lang="it-IT" sz="1600" dirty="0" err="1"/>
              <a:t>werden</a:t>
            </a:r>
            <a:r>
              <a:rPr lang="it-IT" sz="1600" dirty="0"/>
              <a:t> </a:t>
            </a:r>
            <a:r>
              <a:rPr lang="it-IT" sz="1600" dirty="0" err="1"/>
              <a:t>kann</a:t>
            </a:r>
            <a:endParaRPr lang="en-US" sz="1600" dirty="0"/>
          </a:p>
        </p:txBody>
      </p:sp>
      <p:sp>
        <p:nvSpPr>
          <p:cNvPr id="9" name="TextBox 8">
            <a:extLst>
              <a:ext uri="{FF2B5EF4-FFF2-40B4-BE49-F238E27FC236}">
                <a16:creationId xmlns:a16="http://schemas.microsoft.com/office/drawing/2014/main" id="{7AC7371A-2175-544D-AAC0-61E38589AB3E}"/>
              </a:ext>
            </a:extLst>
          </p:cNvPr>
          <p:cNvSpPr txBox="1"/>
          <p:nvPr/>
        </p:nvSpPr>
        <p:spPr>
          <a:xfrm>
            <a:off x="7808812" y="4217657"/>
            <a:ext cx="3485325" cy="2062103"/>
          </a:xfrm>
          <a:prstGeom prst="rect">
            <a:avLst/>
          </a:prstGeom>
          <a:noFill/>
        </p:spPr>
        <p:txBody>
          <a:bodyPr wrap="square" rtlCol="0">
            <a:spAutoFit/>
          </a:bodyPr>
          <a:lstStyle/>
          <a:p>
            <a:pPr marL="285750" indent="-285750">
              <a:buFont typeface="Arial" panose="020B0604020202020204" pitchFamily="34" charset="0"/>
              <a:buChar char="•"/>
            </a:pPr>
            <a:r>
              <a:rPr lang="it-IT" sz="1600" dirty="0" err="1"/>
              <a:t>Mit</a:t>
            </a:r>
            <a:r>
              <a:rPr lang="it-IT" sz="1600" dirty="0"/>
              <a:t> </a:t>
            </a:r>
            <a:r>
              <a:rPr lang="it-IT" sz="1600" dirty="0" err="1"/>
              <a:t>Ihrer</a:t>
            </a:r>
            <a:r>
              <a:rPr lang="it-IT" sz="1600" dirty="0"/>
              <a:t> </a:t>
            </a:r>
            <a:r>
              <a:rPr lang="it-IT" sz="1600" dirty="0" err="1"/>
              <a:t>Einwilligung</a:t>
            </a:r>
            <a:r>
              <a:rPr lang="it-IT" sz="1600" dirty="0"/>
              <a:t> </a:t>
            </a:r>
            <a:r>
              <a:rPr lang="it-IT" sz="1600" dirty="0" err="1"/>
              <a:t>können</a:t>
            </a:r>
            <a:r>
              <a:rPr lang="it-IT" sz="1600" dirty="0"/>
              <a:t> </a:t>
            </a:r>
            <a:r>
              <a:rPr lang="it-IT" sz="1600" dirty="0" err="1"/>
              <a:t>wir</a:t>
            </a:r>
            <a:r>
              <a:rPr lang="it-IT" sz="1600" dirty="0"/>
              <a:t> </a:t>
            </a:r>
            <a:r>
              <a:rPr lang="it-IT" sz="1600" dirty="0" err="1"/>
              <a:t>ausschließlich</a:t>
            </a:r>
            <a:r>
              <a:rPr lang="it-IT" sz="1600" dirty="0"/>
              <a:t> </a:t>
            </a:r>
            <a:r>
              <a:rPr lang="it-IT" sz="1600" dirty="0" err="1"/>
              <a:t>auf</a:t>
            </a:r>
            <a:r>
              <a:rPr lang="it-IT" sz="1600" dirty="0"/>
              <a:t> </a:t>
            </a:r>
            <a:r>
              <a:rPr lang="it-IT" sz="1600" dirty="0" err="1"/>
              <a:t>Daten</a:t>
            </a:r>
            <a:r>
              <a:rPr lang="it-IT" sz="1600" dirty="0"/>
              <a:t> </a:t>
            </a:r>
            <a:r>
              <a:rPr lang="it-IT" sz="1600" dirty="0" err="1"/>
              <a:t>zugreifen</a:t>
            </a:r>
            <a:r>
              <a:rPr lang="it-IT" sz="1600" dirty="0"/>
              <a:t>, die </a:t>
            </a:r>
            <a:r>
              <a:rPr lang="it-IT" sz="1600" dirty="0" err="1"/>
              <a:t>denen</a:t>
            </a:r>
            <a:r>
              <a:rPr lang="it-IT" sz="1600" dirty="0"/>
              <a:t> </a:t>
            </a:r>
            <a:r>
              <a:rPr lang="it-IT" sz="1600" dirty="0" err="1"/>
              <a:t>der</a:t>
            </a:r>
            <a:r>
              <a:rPr lang="it-IT" sz="1600" dirty="0"/>
              <a:t> CHRIS </a:t>
            </a:r>
            <a:r>
              <a:rPr lang="it-IT" sz="1600" dirty="0" err="1"/>
              <a:t>Studie</a:t>
            </a:r>
            <a:r>
              <a:rPr lang="it-IT" sz="1600" dirty="0"/>
              <a:t> </a:t>
            </a:r>
            <a:r>
              <a:rPr lang="it-IT" sz="1600" dirty="0" err="1"/>
              <a:t>ähnlich</a:t>
            </a:r>
            <a:r>
              <a:rPr lang="it-IT" sz="1600" dirty="0"/>
              <a:t> </a:t>
            </a:r>
            <a:r>
              <a:rPr lang="it-IT" sz="1600" dirty="0" err="1"/>
              <a:t>sind</a:t>
            </a:r>
            <a:r>
              <a:rPr lang="it-IT" sz="1600" dirty="0"/>
              <a:t>. </a:t>
            </a:r>
          </a:p>
          <a:p>
            <a:pPr marL="285750" indent="-285750">
              <a:buFont typeface="Arial" panose="020B0604020202020204" pitchFamily="34" charset="0"/>
              <a:buChar char="•"/>
            </a:pPr>
            <a:r>
              <a:rPr lang="it-IT" sz="1600" dirty="0" err="1"/>
              <a:t>Um</a:t>
            </a:r>
            <a:r>
              <a:rPr lang="it-IT" sz="1600" dirty="0"/>
              <a:t> </a:t>
            </a:r>
            <a:r>
              <a:rPr lang="it-IT" sz="1600" dirty="0" err="1"/>
              <a:t>auf</a:t>
            </a:r>
            <a:r>
              <a:rPr lang="it-IT" sz="1600" dirty="0"/>
              <a:t> </a:t>
            </a:r>
            <a:r>
              <a:rPr lang="it-IT" sz="1600" dirty="0" err="1"/>
              <a:t>andere</a:t>
            </a:r>
            <a:r>
              <a:rPr lang="it-IT" sz="1600" dirty="0"/>
              <a:t> </a:t>
            </a:r>
            <a:r>
              <a:rPr lang="it-IT" sz="1600" dirty="0" err="1"/>
              <a:t>Daten</a:t>
            </a:r>
            <a:r>
              <a:rPr lang="it-IT" sz="1600" dirty="0"/>
              <a:t> </a:t>
            </a:r>
            <a:r>
              <a:rPr lang="it-IT" sz="1600" dirty="0" err="1"/>
              <a:t>zugreifen</a:t>
            </a:r>
            <a:r>
              <a:rPr lang="it-IT" sz="1600" dirty="0"/>
              <a:t> </a:t>
            </a:r>
            <a:r>
              <a:rPr lang="it-IT" sz="1600" dirty="0" err="1"/>
              <a:t>zu</a:t>
            </a:r>
            <a:r>
              <a:rPr lang="it-IT" sz="1600" dirty="0"/>
              <a:t> </a:t>
            </a:r>
            <a:r>
              <a:rPr lang="it-IT" sz="1600" dirty="0" err="1"/>
              <a:t>können</a:t>
            </a:r>
            <a:r>
              <a:rPr lang="it-IT" sz="1600" dirty="0"/>
              <a:t>, </a:t>
            </a:r>
            <a:r>
              <a:rPr lang="it-IT" sz="1600" dirty="0" err="1"/>
              <a:t>werden</a:t>
            </a:r>
            <a:r>
              <a:rPr lang="it-IT" sz="1600" dirty="0"/>
              <a:t> </a:t>
            </a:r>
            <a:r>
              <a:rPr lang="it-IT" sz="1600" dirty="0" err="1"/>
              <a:t>wir</a:t>
            </a:r>
            <a:r>
              <a:rPr lang="it-IT" sz="1600" dirty="0"/>
              <a:t> </a:t>
            </a:r>
            <a:r>
              <a:rPr lang="it-IT" sz="1600" dirty="0" err="1"/>
              <a:t>Sie</a:t>
            </a:r>
            <a:r>
              <a:rPr lang="it-IT" sz="1600" dirty="0"/>
              <a:t> </a:t>
            </a:r>
            <a:r>
              <a:rPr lang="it-IT" sz="1600" dirty="0" err="1"/>
              <a:t>immer</a:t>
            </a:r>
            <a:r>
              <a:rPr lang="it-IT" sz="1600" dirty="0"/>
              <a:t> </a:t>
            </a:r>
            <a:r>
              <a:rPr lang="it-IT" sz="1600" dirty="0" err="1"/>
              <a:t>für</a:t>
            </a:r>
            <a:r>
              <a:rPr lang="it-IT" sz="1600" dirty="0"/>
              <a:t> </a:t>
            </a:r>
            <a:r>
              <a:rPr lang="it-IT" sz="1600" dirty="0" err="1"/>
              <a:t>eine</a:t>
            </a:r>
            <a:r>
              <a:rPr lang="it-IT" sz="1600" dirty="0"/>
              <a:t> </a:t>
            </a:r>
            <a:r>
              <a:rPr lang="it-IT" sz="1600" dirty="0" err="1"/>
              <a:t>zusätzliche</a:t>
            </a:r>
            <a:r>
              <a:rPr lang="it-IT" sz="1600" dirty="0"/>
              <a:t> </a:t>
            </a:r>
            <a:r>
              <a:rPr lang="it-IT" sz="1600" dirty="0" err="1"/>
              <a:t>Einwilligung</a:t>
            </a:r>
            <a:r>
              <a:rPr lang="it-IT" sz="1600" dirty="0"/>
              <a:t> </a:t>
            </a:r>
            <a:r>
              <a:rPr lang="it-IT" sz="1600" dirty="0" err="1"/>
              <a:t>kontaktieren</a:t>
            </a:r>
            <a:endParaRPr lang="it-IT" sz="1600" dirty="0"/>
          </a:p>
        </p:txBody>
      </p:sp>
      <p:pic>
        <p:nvPicPr>
          <p:cNvPr id="2" name="Immagine 1">
            <a:extLst>
              <a:ext uri="{FF2B5EF4-FFF2-40B4-BE49-F238E27FC236}">
                <a16:creationId xmlns:a16="http://schemas.microsoft.com/office/drawing/2014/main" id="{A0C34A7F-2426-BB4D-B4A2-59A9406F7E1D}"/>
              </a:ext>
            </a:extLst>
          </p:cNvPr>
          <p:cNvPicPr>
            <a:picLocks noChangeAspect="1"/>
          </p:cNvPicPr>
          <p:nvPr/>
        </p:nvPicPr>
        <p:blipFill>
          <a:blip r:embed="rId7"/>
          <a:stretch>
            <a:fillRect/>
          </a:stretch>
        </p:blipFill>
        <p:spPr>
          <a:xfrm>
            <a:off x="638481" y="3000794"/>
            <a:ext cx="1620000" cy="1620000"/>
          </a:xfrm>
          <a:prstGeom prst="rect">
            <a:avLst/>
          </a:prstGeom>
        </p:spPr>
      </p:pic>
      <p:pic>
        <p:nvPicPr>
          <p:cNvPr id="8" name="Immagine 7">
            <a:extLst>
              <a:ext uri="{FF2B5EF4-FFF2-40B4-BE49-F238E27FC236}">
                <a16:creationId xmlns:a16="http://schemas.microsoft.com/office/drawing/2014/main" id="{3ABB882E-AE19-7A4F-9767-27E76CD0AB60}"/>
              </a:ext>
            </a:extLst>
          </p:cNvPr>
          <p:cNvPicPr>
            <a:picLocks noChangeAspect="1"/>
          </p:cNvPicPr>
          <p:nvPr/>
        </p:nvPicPr>
        <p:blipFill>
          <a:blip r:embed="rId8"/>
          <a:stretch>
            <a:fillRect/>
          </a:stretch>
        </p:blipFill>
        <p:spPr>
          <a:xfrm>
            <a:off x="6613996" y="2195719"/>
            <a:ext cx="1080000" cy="1080000"/>
          </a:xfrm>
          <a:prstGeom prst="rect">
            <a:avLst/>
          </a:prstGeom>
        </p:spPr>
      </p:pic>
      <p:pic>
        <p:nvPicPr>
          <p:cNvPr id="12" name="Immagine 11">
            <a:extLst>
              <a:ext uri="{FF2B5EF4-FFF2-40B4-BE49-F238E27FC236}">
                <a16:creationId xmlns:a16="http://schemas.microsoft.com/office/drawing/2014/main" id="{96618494-F8E9-0742-A7D5-D0CA3B79E35F}"/>
              </a:ext>
            </a:extLst>
          </p:cNvPr>
          <p:cNvPicPr>
            <a:picLocks noChangeAspect="1"/>
          </p:cNvPicPr>
          <p:nvPr/>
        </p:nvPicPr>
        <p:blipFill>
          <a:blip r:embed="rId9"/>
          <a:stretch>
            <a:fillRect/>
          </a:stretch>
        </p:blipFill>
        <p:spPr>
          <a:xfrm>
            <a:off x="6613996" y="4302120"/>
            <a:ext cx="1080000" cy="1080000"/>
          </a:xfrm>
          <a:prstGeom prst="rect">
            <a:avLst/>
          </a:prstGeom>
        </p:spPr>
      </p:pic>
      <p:cxnSp>
        <p:nvCxnSpPr>
          <p:cNvPr id="16" name="Connettore 4 15">
            <a:extLst>
              <a:ext uri="{FF2B5EF4-FFF2-40B4-BE49-F238E27FC236}">
                <a16:creationId xmlns:a16="http://schemas.microsoft.com/office/drawing/2014/main" id="{FA475EDF-0BF3-184C-A4BA-DBA3B774E0BE}"/>
              </a:ext>
            </a:extLst>
          </p:cNvPr>
          <p:cNvCxnSpPr>
            <a:cxnSpLocks/>
          </p:cNvCxnSpPr>
          <p:nvPr/>
        </p:nvCxnSpPr>
        <p:spPr>
          <a:xfrm flipV="1">
            <a:off x="4913115" y="2690146"/>
            <a:ext cx="1538572" cy="1049750"/>
          </a:xfrm>
          <a:prstGeom prst="bentConnector3">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1" name="Connettore 4 20">
            <a:extLst>
              <a:ext uri="{FF2B5EF4-FFF2-40B4-BE49-F238E27FC236}">
                <a16:creationId xmlns:a16="http://schemas.microsoft.com/office/drawing/2014/main" id="{4B7019AA-808D-024A-BDB8-9481A00329CC}"/>
              </a:ext>
            </a:extLst>
          </p:cNvPr>
          <p:cNvCxnSpPr>
            <a:cxnSpLocks/>
          </p:cNvCxnSpPr>
          <p:nvPr/>
        </p:nvCxnSpPr>
        <p:spPr>
          <a:xfrm>
            <a:off x="4913115" y="3739896"/>
            <a:ext cx="1538572" cy="1113314"/>
          </a:xfrm>
          <a:prstGeom prst="bentConnector3">
            <a:avLst>
              <a:gd name="adj1" fmla="val 50000"/>
            </a:avLst>
          </a:prstGeom>
          <a:ln w="25400">
            <a:tailEnd type="triangle"/>
          </a:ln>
        </p:spPr>
        <p:style>
          <a:lnRef idx="1">
            <a:schemeClr val="accent1"/>
          </a:lnRef>
          <a:fillRef idx="0">
            <a:schemeClr val="accent1"/>
          </a:fillRef>
          <a:effectRef idx="0">
            <a:schemeClr val="accent1"/>
          </a:effectRef>
          <a:fontRef idx="minor">
            <a:schemeClr val="tx1"/>
          </a:fontRef>
        </p:style>
      </p:cxnSp>
      <p:pic>
        <p:nvPicPr>
          <p:cNvPr id="4" name="DE_08">
            <a:hlinkClick r:id="" action="ppaction://media"/>
            <a:extLst>
              <a:ext uri="{FF2B5EF4-FFF2-40B4-BE49-F238E27FC236}">
                <a16:creationId xmlns:a16="http://schemas.microsoft.com/office/drawing/2014/main" id="{6901D5DF-9759-425C-9C7E-5F2B7A213B1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66513" y="1654175"/>
            <a:ext cx="304800" cy="304800"/>
          </a:xfrm>
          <a:prstGeom prst="rect">
            <a:avLst/>
          </a:prstGeom>
        </p:spPr>
      </p:pic>
    </p:spTree>
    <p:extLst>
      <p:ext uri="{BB962C8B-B14F-4D97-AF65-F5344CB8AC3E}">
        <p14:creationId xmlns:p14="http://schemas.microsoft.com/office/powerpoint/2010/main" val="2545828072"/>
      </p:ext>
    </p:extLst>
  </p:cSld>
  <p:clrMapOvr>
    <a:masterClrMapping/>
  </p:clrMapOvr>
  <mc:AlternateContent xmlns:mc="http://schemas.openxmlformats.org/markup-compatibility/2006" xmlns:p14="http://schemas.microsoft.com/office/powerpoint/2010/main">
    <mc:Choice Requires="p14">
      <p:transition spd="slow" p14:dur="2000" advTm="38393"/>
    </mc:Choice>
    <mc:Fallback xmlns="">
      <p:transition spd="slow" advTm="383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B28D07-3E70-4121-BCF3-FE54B3FC352E}"/>
              </a:ext>
            </a:extLst>
          </p:cNvPr>
          <p:cNvSpPr txBox="1"/>
          <p:nvPr/>
        </p:nvSpPr>
        <p:spPr>
          <a:xfrm>
            <a:off x="2200788" y="1636973"/>
            <a:ext cx="2732953" cy="1323439"/>
          </a:xfrm>
          <a:prstGeom prst="rect">
            <a:avLst/>
          </a:prstGeom>
          <a:solidFill>
            <a:schemeClr val="bg1">
              <a:lumMod val="95000"/>
            </a:schemeClr>
          </a:solidFill>
        </p:spPr>
        <p:txBody>
          <a:bodyPr wrap="square" rtlCol="0">
            <a:spAutoFit/>
          </a:bodyPr>
          <a:lstStyle/>
          <a:p>
            <a:r>
              <a:rPr lang="it-IT" sz="1400" b="1" dirty="0"/>
              <a:t>1. </a:t>
            </a:r>
            <a:r>
              <a:rPr lang="it-IT" sz="1400" dirty="0" err="1"/>
              <a:t>Biologische</a:t>
            </a:r>
            <a:r>
              <a:rPr lang="it-IT" sz="1400" dirty="0"/>
              <a:t> </a:t>
            </a:r>
            <a:r>
              <a:rPr lang="it-IT" sz="1400" dirty="0" err="1"/>
              <a:t>Proben</a:t>
            </a:r>
            <a:r>
              <a:rPr lang="it-IT" sz="1400" dirty="0"/>
              <a:t> (</a:t>
            </a:r>
            <a:r>
              <a:rPr lang="it-IT" sz="1400" dirty="0" err="1"/>
              <a:t>Blut</a:t>
            </a:r>
            <a:r>
              <a:rPr lang="it-IT" sz="1400" dirty="0"/>
              <a:t>, </a:t>
            </a:r>
            <a:r>
              <a:rPr lang="it-IT" sz="1400" dirty="0" err="1"/>
              <a:t>Urin</a:t>
            </a:r>
            <a:r>
              <a:rPr lang="it-IT" sz="1400" dirty="0"/>
              <a:t>) </a:t>
            </a:r>
            <a:r>
              <a:rPr lang="it-IT" sz="1400" dirty="0" err="1"/>
              <a:t>werden</a:t>
            </a:r>
            <a:r>
              <a:rPr lang="it-IT" sz="1400" dirty="0"/>
              <a:t> an die CHRIS </a:t>
            </a:r>
            <a:r>
              <a:rPr lang="it-IT" sz="1400" dirty="0" err="1"/>
              <a:t>Biobanken</a:t>
            </a:r>
            <a:r>
              <a:rPr lang="it-IT" sz="1400" dirty="0"/>
              <a:t> in </a:t>
            </a:r>
            <a:r>
              <a:rPr lang="it-IT" sz="1400" dirty="0" err="1"/>
              <a:t>den</a:t>
            </a:r>
            <a:r>
              <a:rPr lang="it-IT" sz="1400" dirty="0"/>
              <a:t> </a:t>
            </a:r>
            <a:r>
              <a:rPr lang="it-IT" sz="1400" dirty="0" err="1"/>
              <a:t>Krankenhäusern</a:t>
            </a:r>
            <a:r>
              <a:rPr lang="it-IT" sz="1400" dirty="0"/>
              <a:t> Meran und Bozen </a:t>
            </a:r>
            <a:r>
              <a:rPr lang="it-IT" sz="1400" dirty="0" err="1"/>
              <a:t>gesendet</a:t>
            </a:r>
            <a:r>
              <a:rPr lang="it-IT" sz="1400" dirty="0"/>
              <a:t>: </a:t>
            </a:r>
            <a:r>
              <a:rPr lang="it-IT" sz="1400" dirty="0" err="1"/>
              <a:t>sie</a:t>
            </a:r>
            <a:r>
              <a:rPr lang="it-IT" sz="1400" dirty="0"/>
              <a:t> </a:t>
            </a:r>
            <a:r>
              <a:rPr lang="it-IT" sz="1400" dirty="0" err="1"/>
              <a:t>werden</a:t>
            </a:r>
            <a:r>
              <a:rPr lang="it-IT" sz="1400" dirty="0"/>
              <a:t> 30 </a:t>
            </a:r>
            <a:r>
              <a:rPr lang="it-IT" sz="1400" dirty="0" err="1"/>
              <a:t>Jahre</a:t>
            </a:r>
            <a:r>
              <a:rPr lang="it-IT" sz="1400" dirty="0"/>
              <a:t> </a:t>
            </a:r>
            <a:r>
              <a:rPr lang="it-IT" sz="1400" dirty="0" err="1"/>
              <a:t>aufbewahrt</a:t>
            </a:r>
            <a:r>
              <a:rPr lang="it-IT" sz="1400" dirty="0"/>
              <a:t>.</a:t>
            </a:r>
            <a:endParaRPr lang="en-US" sz="1000" dirty="0"/>
          </a:p>
          <a:p>
            <a:endParaRPr lang="en-US" sz="1000" dirty="0"/>
          </a:p>
        </p:txBody>
      </p:sp>
      <p:sp>
        <p:nvSpPr>
          <p:cNvPr id="3" name="TextBox 2">
            <a:extLst>
              <a:ext uri="{FF2B5EF4-FFF2-40B4-BE49-F238E27FC236}">
                <a16:creationId xmlns:a16="http://schemas.microsoft.com/office/drawing/2014/main" id="{AA471AF0-C6BD-4982-902F-4DF8DCE3B58F}"/>
              </a:ext>
            </a:extLst>
          </p:cNvPr>
          <p:cNvSpPr txBox="1"/>
          <p:nvPr/>
        </p:nvSpPr>
        <p:spPr>
          <a:xfrm>
            <a:off x="7891952" y="2873815"/>
            <a:ext cx="2870010" cy="1169551"/>
          </a:xfrm>
          <a:prstGeom prst="rect">
            <a:avLst/>
          </a:prstGeom>
          <a:solidFill>
            <a:schemeClr val="bg1">
              <a:lumMod val="95000"/>
            </a:schemeClr>
          </a:solidFill>
        </p:spPr>
        <p:txBody>
          <a:bodyPr wrap="square" rtlCol="0">
            <a:spAutoFit/>
          </a:bodyPr>
          <a:lstStyle/>
          <a:p>
            <a:r>
              <a:rPr lang="it-IT" sz="1400" b="1" dirty="0"/>
              <a:t>2. </a:t>
            </a:r>
            <a:r>
              <a:rPr lang="it-IT" sz="1400" dirty="0" err="1"/>
              <a:t>Daten</a:t>
            </a:r>
            <a:r>
              <a:rPr lang="it-IT" sz="1400" dirty="0"/>
              <a:t> </a:t>
            </a:r>
            <a:r>
              <a:rPr lang="it-IT" sz="1400" dirty="0" err="1"/>
              <a:t>aus</a:t>
            </a:r>
            <a:r>
              <a:rPr lang="it-IT" sz="1400" dirty="0"/>
              <a:t> Interviews und </a:t>
            </a:r>
            <a:r>
              <a:rPr lang="it-IT" sz="1400" dirty="0" err="1"/>
              <a:t>Fragebögen</a:t>
            </a:r>
            <a:r>
              <a:rPr lang="it-IT" sz="1400" dirty="0"/>
              <a:t> </a:t>
            </a:r>
            <a:r>
              <a:rPr lang="it-IT" sz="1400" dirty="0" err="1"/>
              <a:t>werden</a:t>
            </a:r>
            <a:r>
              <a:rPr lang="it-IT" sz="1400" dirty="0"/>
              <a:t> in </a:t>
            </a:r>
            <a:r>
              <a:rPr lang="it-IT" sz="1400" dirty="0" err="1"/>
              <a:t>der</a:t>
            </a:r>
            <a:r>
              <a:rPr lang="it-IT" sz="1400" dirty="0"/>
              <a:t> </a:t>
            </a:r>
            <a:r>
              <a:rPr lang="it-IT" sz="1400" dirty="0" err="1"/>
              <a:t>Forschung</a:t>
            </a:r>
            <a:r>
              <a:rPr lang="it-IT" sz="1400" dirty="0"/>
              <a:t> in </a:t>
            </a:r>
            <a:r>
              <a:rPr lang="it-IT" sz="1400" dirty="0" err="1"/>
              <a:t>den</a:t>
            </a:r>
            <a:r>
              <a:rPr lang="it-IT" sz="1400" dirty="0"/>
              <a:t> </a:t>
            </a:r>
            <a:r>
              <a:rPr lang="it-IT" sz="1400" dirty="0" err="1"/>
              <a:t>Bereichen</a:t>
            </a:r>
            <a:r>
              <a:rPr lang="it-IT" sz="1400" dirty="0"/>
              <a:t> Herz-</a:t>
            </a:r>
            <a:r>
              <a:rPr lang="it-IT" sz="1400" dirty="0" err="1"/>
              <a:t>Kreislauf</a:t>
            </a:r>
            <a:r>
              <a:rPr lang="it-IT" sz="1400" dirty="0"/>
              <a:t>, Neurologie, </a:t>
            </a:r>
            <a:r>
              <a:rPr lang="it-IT" sz="1400" dirty="0" err="1"/>
              <a:t>Stoffwechsel</a:t>
            </a:r>
            <a:r>
              <a:rPr lang="it-IT" sz="1400" dirty="0"/>
              <a:t> und </a:t>
            </a:r>
            <a:r>
              <a:rPr lang="it-IT" sz="1400" dirty="0" err="1"/>
              <a:t>Onkologie</a:t>
            </a:r>
            <a:r>
              <a:rPr lang="it-IT" sz="1400" dirty="0"/>
              <a:t> </a:t>
            </a:r>
            <a:r>
              <a:rPr lang="it-IT" sz="1400" dirty="0" err="1"/>
              <a:t>verwendet</a:t>
            </a:r>
            <a:r>
              <a:rPr lang="it-IT" sz="1400" dirty="0"/>
              <a:t>.</a:t>
            </a:r>
          </a:p>
        </p:txBody>
      </p:sp>
      <p:sp>
        <p:nvSpPr>
          <p:cNvPr id="9" name="TextBox 8">
            <a:extLst>
              <a:ext uri="{FF2B5EF4-FFF2-40B4-BE49-F238E27FC236}">
                <a16:creationId xmlns:a16="http://schemas.microsoft.com/office/drawing/2014/main" id="{EFDDF47E-3F0E-4F18-89DE-13BF60F6637E}"/>
              </a:ext>
            </a:extLst>
          </p:cNvPr>
          <p:cNvSpPr txBox="1"/>
          <p:nvPr/>
        </p:nvSpPr>
        <p:spPr>
          <a:xfrm>
            <a:off x="3538403" y="4646494"/>
            <a:ext cx="3675197" cy="1169551"/>
          </a:xfrm>
          <a:prstGeom prst="rect">
            <a:avLst/>
          </a:prstGeom>
          <a:solidFill>
            <a:schemeClr val="bg1">
              <a:lumMod val="95000"/>
            </a:schemeClr>
          </a:solidFill>
        </p:spPr>
        <p:txBody>
          <a:bodyPr wrap="square" rtlCol="0">
            <a:spAutoFit/>
          </a:bodyPr>
          <a:lstStyle/>
          <a:p>
            <a:r>
              <a:rPr lang="it-IT" sz="1400" b="1" dirty="0"/>
              <a:t>3. </a:t>
            </a:r>
            <a:r>
              <a:rPr lang="it-IT" sz="1400" dirty="0"/>
              <a:t>Die </a:t>
            </a:r>
            <a:r>
              <a:rPr lang="it-IT" sz="1400" dirty="0" err="1"/>
              <a:t>Ergebnisse</a:t>
            </a:r>
            <a:r>
              <a:rPr lang="it-IT" sz="1400" dirty="0"/>
              <a:t> </a:t>
            </a:r>
            <a:r>
              <a:rPr lang="it-IT" sz="1400" dirty="0" err="1"/>
              <a:t>klinisch</a:t>
            </a:r>
            <a:r>
              <a:rPr lang="it-IT" sz="1400" dirty="0"/>
              <a:t> </a:t>
            </a:r>
            <a:r>
              <a:rPr lang="it-IT" sz="1400" dirty="0" err="1"/>
              <a:t>relevanter</a:t>
            </a:r>
            <a:r>
              <a:rPr lang="it-IT" sz="1400" dirty="0"/>
              <a:t> </a:t>
            </a:r>
            <a:r>
              <a:rPr lang="it-IT" sz="1400" dirty="0" err="1"/>
              <a:t>Tests</a:t>
            </a:r>
            <a:r>
              <a:rPr lang="it-IT" sz="1400" dirty="0"/>
              <a:t> (z. B. </a:t>
            </a:r>
            <a:r>
              <a:rPr lang="it-IT" sz="1400" dirty="0" err="1"/>
              <a:t>Blut</a:t>
            </a:r>
            <a:r>
              <a:rPr lang="it-IT" sz="1400" dirty="0"/>
              <a:t>- und </a:t>
            </a:r>
            <a:r>
              <a:rPr lang="it-IT" sz="1400" dirty="0" err="1"/>
              <a:t>Urintest</a:t>
            </a:r>
            <a:r>
              <a:rPr lang="it-IT" sz="1400" dirty="0"/>
              <a:t>, EKG)  </a:t>
            </a:r>
            <a:r>
              <a:rPr lang="it-IT" sz="1400" dirty="0" err="1"/>
              <a:t>werden</a:t>
            </a:r>
            <a:r>
              <a:rPr lang="it-IT" sz="1400" dirty="0"/>
              <a:t> </a:t>
            </a:r>
            <a:r>
              <a:rPr lang="it-IT" sz="1400" dirty="0" err="1"/>
              <a:t>für</a:t>
            </a:r>
            <a:r>
              <a:rPr lang="it-IT" sz="1400" dirty="0"/>
              <a:t> </a:t>
            </a:r>
            <a:r>
              <a:rPr lang="it-IT" sz="1400" dirty="0" err="1"/>
              <a:t>Forschungszwecke</a:t>
            </a:r>
            <a:r>
              <a:rPr lang="it-IT" sz="1400" dirty="0"/>
              <a:t> </a:t>
            </a:r>
            <a:r>
              <a:rPr lang="it-IT" sz="1400" dirty="0" err="1"/>
              <a:t>genutzt</a:t>
            </a:r>
            <a:r>
              <a:rPr lang="it-IT" sz="1400" dirty="0"/>
              <a:t>. </a:t>
            </a:r>
            <a:r>
              <a:rPr lang="it-IT" sz="1400" dirty="0" err="1"/>
              <a:t>Eine</a:t>
            </a:r>
            <a:r>
              <a:rPr lang="it-IT" sz="1400" dirty="0"/>
              <a:t> </a:t>
            </a:r>
            <a:r>
              <a:rPr lang="it-IT" sz="1400" dirty="0" err="1"/>
              <a:t>Kopie</a:t>
            </a:r>
            <a:r>
              <a:rPr lang="it-IT" sz="1400" dirty="0"/>
              <a:t> </a:t>
            </a:r>
            <a:r>
              <a:rPr lang="it-IT" sz="1400" dirty="0" err="1"/>
              <a:t>wird</a:t>
            </a:r>
            <a:r>
              <a:rPr lang="it-IT" sz="1400" dirty="0"/>
              <a:t> </a:t>
            </a:r>
            <a:r>
              <a:rPr lang="it-IT" sz="1400" dirty="0" err="1"/>
              <a:t>für</a:t>
            </a:r>
            <a:r>
              <a:rPr lang="it-IT" sz="1400" dirty="0"/>
              <a:t> </a:t>
            </a:r>
            <a:r>
              <a:rPr lang="it-IT" sz="1400" dirty="0" err="1"/>
              <a:t>den</a:t>
            </a:r>
            <a:r>
              <a:rPr lang="it-IT" sz="1400" dirty="0"/>
              <a:t> </a:t>
            </a:r>
            <a:r>
              <a:rPr lang="it-IT" sz="1400" dirty="0" err="1"/>
              <a:t>klinischen</a:t>
            </a:r>
            <a:r>
              <a:rPr lang="it-IT" sz="1400" dirty="0"/>
              <a:t> </a:t>
            </a:r>
            <a:r>
              <a:rPr lang="it-IT" sz="1400" dirty="0" err="1"/>
              <a:t>Gebrauch</a:t>
            </a:r>
            <a:r>
              <a:rPr lang="it-IT" sz="1400" dirty="0"/>
              <a:t> in </a:t>
            </a:r>
            <a:r>
              <a:rPr lang="it-IT" sz="1400" dirty="0" err="1"/>
              <a:t>den</a:t>
            </a:r>
            <a:r>
              <a:rPr lang="it-IT" sz="1400" dirty="0"/>
              <a:t> </a:t>
            </a:r>
            <a:r>
              <a:rPr lang="it-IT" sz="1400" dirty="0" err="1"/>
              <a:t>Akten</a:t>
            </a:r>
            <a:r>
              <a:rPr lang="it-IT" sz="1400" dirty="0"/>
              <a:t> </a:t>
            </a:r>
            <a:r>
              <a:rPr lang="it-IT" sz="1400" dirty="0" err="1"/>
              <a:t>des</a:t>
            </a:r>
            <a:r>
              <a:rPr lang="it-IT" sz="1400" dirty="0"/>
              <a:t> </a:t>
            </a:r>
            <a:r>
              <a:rPr lang="it-IT" sz="1400" dirty="0" err="1"/>
              <a:t>Krankenhauses</a:t>
            </a:r>
            <a:r>
              <a:rPr lang="it-IT" sz="1400" dirty="0"/>
              <a:t> </a:t>
            </a:r>
            <a:r>
              <a:rPr lang="it-IT" sz="1400" dirty="0" err="1"/>
              <a:t>aufbewahrt</a:t>
            </a:r>
            <a:r>
              <a:rPr lang="it-IT" sz="1400" dirty="0"/>
              <a:t>.</a:t>
            </a:r>
            <a:endParaRPr lang="en-US" sz="1000" dirty="0"/>
          </a:p>
        </p:txBody>
      </p:sp>
      <p:sp>
        <p:nvSpPr>
          <p:cNvPr id="13" name="Text Placeholder 12">
            <a:extLst>
              <a:ext uri="{FF2B5EF4-FFF2-40B4-BE49-F238E27FC236}">
                <a16:creationId xmlns:a16="http://schemas.microsoft.com/office/drawing/2014/main" id="{D90576AF-15E9-FD44-933E-19F124744DCB}"/>
              </a:ext>
            </a:extLst>
          </p:cNvPr>
          <p:cNvSpPr>
            <a:spLocks noGrp="1"/>
          </p:cNvSpPr>
          <p:nvPr>
            <p:ph type="body" sz="quarter" idx="11"/>
          </p:nvPr>
        </p:nvSpPr>
        <p:spPr/>
        <p:txBody>
          <a:bodyPr/>
          <a:lstStyle/>
          <a:p>
            <a:r>
              <a:rPr lang="en-GB" dirty="0" err="1"/>
              <a:t>Aufbewahrung</a:t>
            </a:r>
            <a:r>
              <a:rPr lang="en-GB" dirty="0"/>
              <a:t> von </a:t>
            </a:r>
            <a:r>
              <a:rPr lang="en-GB" dirty="0" err="1"/>
              <a:t>Daten</a:t>
            </a:r>
            <a:r>
              <a:rPr lang="en-GB" dirty="0"/>
              <a:t> und </a:t>
            </a:r>
            <a:r>
              <a:rPr lang="en-GB" dirty="0" err="1"/>
              <a:t>Proben</a:t>
            </a:r>
            <a:endParaRPr lang="en-IT" dirty="0"/>
          </a:p>
        </p:txBody>
      </p:sp>
      <p:pic>
        <p:nvPicPr>
          <p:cNvPr id="4" name="Immagine 3">
            <a:extLst>
              <a:ext uri="{FF2B5EF4-FFF2-40B4-BE49-F238E27FC236}">
                <a16:creationId xmlns:a16="http://schemas.microsoft.com/office/drawing/2014/main" id="{5178CA31-30AC-774F-9C40-F9370A27B26B}"/>
              </a:ext>
            </a:extLst>
          </p:cNvPr>
          <p:cNvPicPr>
            <a:picLocks noChangeAspect="1"/>
          </p:cNvPicPr>
          <p:nvPr/>
        </p:nvPicPr>
        <p:blipFill>
          <a:blip r:embed="rId5"/>
          <a:stretch>
            <a:fillRect/>
          </a:stretch>
        </p:blipFill>
        <p:spPr>
          <a:xfrm>
            <a:off x="869253" y="1681748"/>
            <a:ext cx="1080000" cy="1080000"/>
          </a:xfrm>
          <a:prstGeom prst="rect">
            <a:avLst/>
          </a:prstGeom>
        </p:spPr>
      </p:pic>
      <p:pic>
        <p:nvPicPr>
          <p:cNvPr id="5" name="Immagine 4">
            <a:extLst>
              <a:ext uri="{FF2B5EF4-FFF2-40B4-BE49-F238E27FC236}">
                <a16:creationId xmlns:a16="http://schemas.microsoft.com/office/drawing/2014/main" id="{FFED77E5-4E93-8340-A77F-627469E03D19}"/>
              </a:ext>
            </a:extLst>
          </p:cNvPr>
          <p:cNvPicPr>
            <a:picLocks noChangeAspect="1"/>
          </p:cNvPicPr>
          <p:nvPr/>
        </p:nvPicPr>
        <p:blipFill>
          <a:blip r:embed="rId6"/>
          <a:stretch>
            <a:fillRect/>
          </a:stretch>
        </p:blipFill>
        <p:spPr>
          <a:xfrm>
            <a:off x="7891952" y="1527899"/>
            <a:ext cx="1080000" cy="1080000"/>
          </a:xfrm>
          <a:prstGeom prst="rect">
            <a:avLst/>
          </a:prstGeom>
        </p:spPr>
      </p:pic>
      <p:pic>
        <p:nvPicPr>
          <p:cNvPr id="8" name="Immagine 7">
            <a:extLst>
              <a:ext uri="{FF2B5EF4-FFF2-40B4-BE49-F238E27FC236}">
                <a16:creationId xmlns:a16="http://schemas.microsoft.com/office/drawing/2014/main" id="{A9E31902-C966-2D4B-8DA2-8DD6CED5D71F}"/>
              </a:ext>
            </a:extLst>
          </p:cNvPr>
          <p:cNvPicPr>
            <a:picLocks noChangeAspect="1"/>
          </p:cNvPicPr>
          <p:nvPr/>
        </p:nvPicPr>
        <p:blipFill>
          <a:blip r:embed="rId7"/>
          <a:stretch>
            <a:fillRect/>
          </a:stretch>
        </p:blipFill>
        <p:spPr>
          <a:xfrm>
            <a:off x="2200788" y="4520601"/>
            <a:ext cx="1080000" cy="1080000"/>
          </a:xfrm>
          <a:prstGeom prst="rect">
            <a:avLst/>
          </a:prstGeom>
        </p:spPr>
      </p:pic>
      <p:pic>
        <p:nvPicPr>
          <p:cNvPr id="10" name="Immagine 9">
            <a:extLst>
              <a:ext uri="{FF2B5EF4-FFF2-40B4-BE49-F238E27FC236}">
                <a16:creationId xmlns:a16="http://schemas.microsoft.com/office/drawing/2014/main" id="{AD36AE1C-EDC0-7245-80C6-61EA0A0F0B99}"/>
              </a:ext>
            </a:extLst>
          </p:cNvPr>
          <p:cNvPicPr>
            <a:picLocks noChangeAspect="1"/>
          </p:cNvPicPr>
          <p:nvPr/>
        </p:nvPicPr>
        <p:blipFill>
          <a:blip r:embed="rId8"/>
          <a:stretch>
            <a:fillRect/>
          </a:stretch>
        </p:blipFill>
        <p:spPr>
          <a:xfrm>
            <a:off x="863173" y="4520601"/>
            <a:ext cx="1080000" cy="1080000"/>
          </a:xfrm>
          <a:prstGeom prst="rect">
            <a:avLst/>
          </a:prstGeom>
        </p:spPr>
      </p:pic>
      <p:pic>
        <p:nvPicPr>
          <p:cNvPr id="12" name="Immagine 11">
            <a:extLst>
              <a:ext uri="{FF2B5EF4-FFF2-40B4-BE49-F238E27FC236}">
                <a16:creationId xmlns:a16="http://schemas.microsoft.com/office/drawing/2014/main" id="{E61C4C84-3DC1-C84C-B147-88992A1A98F0}"/>
              </a:ext>
            </a:extLst>
          </p:cNvPr>
          <p:cNvPicPr>
            <a:picLocks noChangeAspect="1"/>
          </p:cNvPicPr>
          <p:nvPr/>
        </p:nvPicPr>
        <p:blipFill>
          <a:blip r:embed="rId9"/>
          <a:stretch>
            <a:fillRect/>
          </a:stretch>
        </p:blipFill>
        <p:spPr>
          <a:xfrm>
            <a:off x="9451212" y="1547097"/>
            <a:ext cx="1080000" cy="1080000"/>
          </a:xfrm>
          <a:prstGeom prst="rect">
            <a:avLst/>
          </a:prstGeom>
        </p:spPr>
      </p:pic>
      <p:cxnSp>
        <p:nvCxnSpPr>
          <p:cNvPr id="26" name="Connettore 4 15">
            <a:extLst>
              <a:ext uri="{FF2B5EF4-FFF2-40B4-BE49-F238E27FC236}">
                <a16:creationId xmlns:a16="http://schemas.microsoft.com/office/drawing/2014/main" id="{E5EC8626-D825-4F58-B23F-1C332FEF1D60}"/>
              </a:ext>
            </a:extLst>
          </p:cNvPr>
          <p:cNvCxnSpPr>
            <a:cxnSpLocks/>
          </p:cNvCxnSpPr>
          <p:nvPr/>
        </p:nvCxnSpPr>
        <p:spPr>
          <a:xfrm>
            <a:off x="5539121" y="2380379"/>
            <a:ext cx="1873571" cy="89339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7" name="Connettore 4 15">
            <a:extLst>
              <a:ext uri="{FF2B5EF4-FFF2-40B4-BE49-F238E27FC236}">
                <a16:creationId xmlns:a16="http://schemas.microsoft.com/office/drawing/2014/main" id="{10179D5D-309B-4018-B074-18DEE87CB4F6}"/>
              </a:ext>
            </a:extLst>
          </p:cNvPr>
          <p:cNvCxnSpPr>
            <a:cxnSpLocks/>
          </p:cNvCxnSpPr>
          <p:nvPr/>
        </p:nvCxnSpPr>
        <p:spPr>
          <a:xfrm flipH="1">
            <a:off x="7732889" y="4520601"/>
            <a:ext cx="1501422" cy="80950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pic>
        <p:nvPicPr>
          <p:cNvPr id="7" name="DE_09">
            <a:hlinkClick r:id="" action="ppaction://media"/>
            <a:extLst>
              <a:ext uri="{FF2B5EF4-FFF2-40B4-BE49-F238E27FC236}">
                <a16:creationId xmlns:a16="http://schemas.microsoft.com/office/drawing/2014/main" id="{1362E82F-554F-452D-AF4D-D7F635DAAED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02988" y="1022350"/>
            <a:ext cx="304800" cy="304800"/>
          </a:xfrm>
          <a:prstGeom prst="rect">
            <a:avLst/>
          </a:prstGeom>
        </p:spPr>
      </p:pic>
    </p:spTree>
    <p:extLst>
      <p:ext uri="{BB962C8B-B14F-4D97-AF65-F5344CB8AC3E}">
        <p14:creationId xmlns:p14="http://schemas.microsoft.com/office/powerpoint/2010/main" val="814688079"/>
      </p:ext>
    </p:extLst>
  </p:cSld>
  <p:clrMapOvr>
    <a:masterClrMapping/>
  </p:clrMapOvr>
  <mc:AlternateContent xmlns:mc="http://schemas.openxmlformats.org/markup-compatibility/2006" xmlns:p14="http://schemas.microsoft.com/office/powerpoint/2010/main">
    <mc:Choice Requires="p14">
      <p:transition spd="slow" p14:dur="2000" advTm="29871"/>
    </mc:Choice>
    <mc:Fallback xmlns="">
      <p:transition spd="slow" advTm="298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CHRIS-thema">
  <a:themeElements>
    <a:clrScheme name="CHRIS thema">
      <a:dk1>
        <a:srgbClr val="404548"/>
      </a:dk1>
      <a:lt1>
        <a:srgbClr val="FFFFFF"/>
      </a:lt1>
      <a:dk2>
        <a:srgbClr val="004F51"/>
      </a:dk2>
      <a:lt2>
        <a:srgbClr val="CCDCDC"/>
      </a:lt2>
      <a:accent1>
        <a:srgbClr val="08999E"/>
      </a:accent1>
      <a:accent2>
        <a:srgbClr val="6BC2C5"/>
      </a:accent2>
      <a:accent3>
        <a:srgbClr val="DE1A11"/>
      </a:accent3>
      <a:accent4>
        <a:srgbClr val="404548"/>
      </a:accent4>
      <a:accent5>
        <a:srgbClr val="009B9D"/>
      </a:accent5>
      <a:accent6>
        <a:srgbClr val="A2D0F1"/>
      </a:accent6>
      <a:hlink>
        <a:srgbClr val="08999D"/>
      </a:hlink>
      <a:folHlink>
        <a:srgbClr val="004F5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IS-thema" id="{EFDE6752-126D-F146-A262-380237B78D45}" vid="{446406E9-0AF2-3B45-B43B-99B9B68C62CC}"/>
    </a:ext>
  </a:extLst>
</a:theme>
</file>

<file path=ppt/theme/theme2.xml><?xml version="1.0" encoding="utf-8"?>
<a:theme xmlns:a="http://schemas.openxmlformats.org/drawingml/2006/main" name="Image Covers">
  <a:themeElements>
    <a:clrScheme name="CHRIS thema">
      <a:dk1>
        <a:srgbClr val="404548"/>
      </a:dk1>
      <a:lt1>
        <a:srgbClr val="FFFFFF"/>
      </a:lt1>
      <a:dk2>
        <a:srgbClr val="004F51"/>
      </a:dk2>
      <a:lt2>
        <a:srgbClr val="CCDCDC"/>
      </a:lt2>
      <a:accent1>
        <a:srgbClr val="08999E"/>
      </a:accent1>
      <a:accent2>
        <a:srgbClr val="6BC2C5"/>
      </a:accent2>
      <a:accent3>
        <a:srgbClr val="DE1A11"/>
      </a:accent3>
      <a:accent4>
        <a:srgbClr val="404548"/>
      </a:accent4>
      <a:accent5>
        <a:srgbClr val="009B9D"/>
      </a:accent5>
      <a:accent6>
        <a:srgbClr val="A2D0F1"/>
      </a:accent6>
      <a:hlink>
        <a:srgbClr val="08999D"/>
      </a:hlink>
      <a:folHlink>
        <a:srgbClr val="004F5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IS-Presentation_3" id="{9CDE9FB7-5610-1F47-93AC-366A2B2EE615}" vid="{654CD2E6-5F4F-514C-BE4D-B927A2FA8D13}"/>
    </a:ext>
  </a:extLst>
</a:theme>
</file>

<file path=ppt/theme/theme3.xml><?xml version="1.0" encoding="utf-8"?>
<a:theme xmlns:a="http://schemas.openxmlformats.org/drawingml/2006/main" name="Chapters title">
  <a:themeElements>
    <a:clrScheme name="CHRIS thema">
      <a:dk1>
        <a:srgbClr val="404548"/>
      </a:dk1>
      <a:lt1>
        <a:srgbClr val="FFFFFF"/>
      </a:lt1>
      <a:dk2>
        <a:srgbClr val="004F51"/>
      </a:dk2>
      <a:lt2>
        <a:srgbClr val="CCDCDC"/>
      </a:lt2>
      <a:accent1>
        <a:srgbClr val="08999E"/>
      </a:accent1>
      <a:accent2>
        <a:srgbClr val="6BC2C5"/>
      </a:accent2>
      <a:accent3>
        <a:srgbClr val="DE1A11"/>
      </a:accent3>
      <a:accent4>
        <a:srgbClr val="404548"/>
      </a:accent4>
      <a:accent5>
        <a:srgbClr val="009B9D"/>
      </a:accent5>
      <a:accent6>
        <a:srgbClr val="A2D0F1"/>
      </a:accent6>
      <a:hlink>
        <a:srgbClr val="08999D"/>
      </a:hlink>
      <a:folHlink>
        <a:srgbClr val="004F5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IS-Presentation_3" id="{9CDE9FB7-5610-1F47-93AC-366A2B2EE615}" vid="{2F80A75E-9B82-174D-97E0-F71C601BBF6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8B62DA44-8116-CA4E-ADC7-7E37FE8A83C1}">
  <we:reference id="wa104381063" version="1.0.0.1" store="en-US"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3D2C7E88-5634-A940-905D-617D6BE11716}">
  <we:reference id="wa104380510" version="1.0.0.3" store="en-US" storeType="OMEX"/>
  <we:alternateReferences>
    <we:reference id="wa104380510" version="1.0.0.3" store="WA104380510"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80817DDBF954549B10AAE3B6B4A26F4" ma:contentTypeVersion="2" ma:contentTypeDescription="Create a new document." ma:contentTypeScope="" ma:versionID="3a09506fb440a6be15c25aa1b94482fe">
  <xsd:schema xmlns:xsd="http://www.w3.org/2001/XMLSchema" xmlns:xs="http://www.w3.org/2001/XMLSchema" xmlns:p="http://schemas.microsoft.com/office/2006/metadata/properties" xmlns:ns2="d0860bb8-dcda-42d7-ab67-c970fd1700f5" targetNamespace="http://schemas.microsoft.com/office/2006/metadata/properties" ma:root="true" ma:fieldsID="486c40e85d9960c7dc573de953be74f2" ns2:_="">
    <xsd:import namespace="d0860bb8-dcda-42d7-ab67-c970fd1700f5"/>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860bb8-dcda-42d7-ab67-c970fd1700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B37670-FA16-4F0A-84F1-A345937E93A4}">
  <ds:schemaRefs>
    <ds:schemaRef ds:uri="d0860bb8-dcda-42d7-ab67-c970fd1700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655E6BD-9CA2-4E96-BC01-47C139E8D3E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CF3B965-A980-46DB-A1B4-A7A085A377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1791</Words>
  <Application>Microsoft Office PowerPoint</Application>
  <PresentationFormat>Widescreen</PresentationFormat>
  <Paragraphs>277</Paragraphs>
  <Slides>25</Slides>
  <Notes>25</Notes>
  <HiddenSlides>0</HiddenSlides>
  <MMClips>24</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25</vt:i4>
      </vt:variant>
    </vt:vector>
  </HeadingPairs>
  <TitlesOfParts>
    <vt:vector size="33" baseType="lpstr">
      <vt:lpstr>Arial</vt:lpstr>
      <vt:lpstr>Calibri</vt:lpstr>
      <vt:lpstr>Calibri Light</vt:lpstr>
      <vt:lpstr>Symbol</vt:lpstr>
      <vt:lpstr>Wingdings</vt:lpstr>
      <vt:lpstr>CHRIS-thema</vt:lpstr>
      <vt:lpstr>Image Covers</vt:lpstr>
      <vt:lpstr>Chapters title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Rechte der Teilnehmer nach europäischer Verordnung (GDPR 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Zusammenfassung:  Rückmeldung bei unerwartenen genetischen Ergebnissen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Mascalzoni Deborah</dc:creator>
  <cp:lastModifiedBy>Biasiotto Roberta</cp:lastModifiedBy>
  <cp:revision>53</cp:revision>
  <dcterms:created xsi:type="dcterms:W3CDTF">2019-10-21T15:03:03Z</dcterms:created>
  <dcterms:modified xsi:type="dcterms:W3CDTF">2022-02-08T12:40:24Z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0x010100380817DDBF954549B10AAE3B6B4A26F4</vt:lpwstr>
  </property>
</Properties>
</file>