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  <p:sldMasterId id="2147483683" r:id="rId5"/>
    <p:sldMasterId id="2147483688" r:id="rId6"/>
  </p:sldMasterIdLst>
  <p:notesMasterIdLst>
    <p:notesMasterId r:id="rId32"/>
  </p:notesMasterIdLst>
  <p:sldIdLst>
    <p:sldId id="267" r:id="rId7"/>
    <p:sldId id="308" r:id="rId8"/>
    <p:sldId id="315" r:id="rId9"/>
    <p:sldId id="356" r:id="rId10"/>
    <p:sldId id="309" r:id="rId11"/>
    <p:sldId id="310" r:id="rId12"/>
    <p:sldId id="312" r:id="rId13"/>
    <p:sldId id="318" r:id="rId14"/>
    <p:sldId id="316" r:id="rId15"/>
    <p:sldId id="349" r:id="rId16"/>
    <p:sldId id="346" r:id="rId17"/>
    <p:sldId id="361" r:id="rId18"/>
    <p:sldId id="355" r:id="rId19"/>
    <p:sldId id="343" r:id="rId20"/>
    <p:sldId id="344" r:id="rId21"/>
    <p:sldId id="354" r:id="rId22"/>
    <p:sldId id="313" r:id="rId23"/>
    <p:sldId id="350" r:id="rId24"/>
    <p:sldId id="357" r:id="rId25"/>
    <p:sldId id="358" r:id="rId26"/>
    <p:sldId id="359" r:id="rId27"/>
    <p:sldId id="360" r:id="rId28"/>
    <p:sldId id="314" r:id="rId29"/>
    <p:sldId id="348" r:id="rId30"/>
    <p:sldId id="304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asiotto Roberta" initials="BR" lastIdx="23" clrIdx="0">
    <p:extLst>
      <p:ext uri="{19B8F6BF-5375-455C-9EA6-DF929625EA0E}">
        <p15:presenceInfo xmlns:p15="http://schemas.microsoft.com/office/powerpoint/2012/main" userId="S::RBiasiotto@eurac.edu::e05e81b4-40ea-409d-bef9-dad0e283e7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65"/>
    <p:restoredTop sz="88968" autoAdjust="0"/>
  </p:normalViewPr>
  <p:slideViewPr>
    <p:cSldViewPr snapToGrid="0">
      <p:cViewPr varScale="1">
        <p:scale>
          <a:sx n="57" d="100"/>
          <a:sy n="57" d="100"/>
        </p:scale>
        <p:origin x="1188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83283-4CDB-1A40-9EE0-73A9B2EB16CE}" type="doc">
      <dgm:prSet loTypeId="urn:microsoft.com/office/officeart/2005/8/layout/hChevron3" loCatId="" qsTypeId="urn:microsoft.com/office/officeart/2005/8/quickstyle/simple2" qsCatId="simple" csTypeId="urn:microsoft.com/office/officeart/2005/8/colors/accent0_1" csCatId="mainScheme" phldr="1"/>
      <dgm:spPr/>
    </dgm:pt>
    <dgm:pt modelId="{EE6EC133-27F9-3347-B98E-EFD43B0423C3}">
      <dgm:prSet phldrT="[Text]" custT="1"/>
      <dgm:spPr>
        <a:solidFill>
          <a:schemeClr val="bg2"/>
        </a:solidFill>
        <a:ln>
          <a:noFill/>
        </a:ln>
      </dgm:spPr>
      <dgm:t>
        <a:bodyPr/>
        <a:lstStyle/>
        <a:p>
          <a:r>
            <a:rPr lang="en-GB" sz="2000" strike="noStrike" dirty="0">
              <a:solidFill>
                <a:schemeClr val="tx1"/>
              </a:solidFill>
              <a:latin typeface="+mj-lt"/>
            </a:rPr>
            <a:t>2011 </a:t>
          </a:r>
          <a:r>
            <a:rPr lang="en-GB" sz="2000" strike="noStrike" dirty="0" err="1">
              <a:solidFill>
                <a:schemeClr val="tx1"/>
              </a:solidFill>
              <a:latin typeface="+mj-lt"/>
            </a:rPr>
            <a:t>alcuni</a:t>
          </a:r>
          <a:r>
            <a:rPr lang="en-GB" sz="2000" strike="noStrike" dirty="0">
              <a:solidFill>
                <a:schemeClr val="tx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tx1"/>
              </a:solidFill>
              <a:latin typeface="+mj-lt"/>
            </a:rPr>
            <a:t>dati</a:t>
          </a:r>
          <a:r>
            <a:rPr lang="en-GB" sz="2000" strike="noStrike" dirty="0">
              <a:solidFill>
                <a:schemeClr val="tx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tx1"/>
              </a:solidFill>
              <a:latin typeface="+mj-lt"/>
            </a:rPr>
            <a:t>sulla</a:t>
          </a:r>
          <a:r>
            <a:rPr lang="en-GB" sz="2000" strike="noStrike" dirty="0">
              <a:solidFill>
                <a:schemeClr val="tx1"/>
              </a:solidFill>
              <a:latin typeface="+mj-lt"/>
            </a:rPr>
            <a:t> salute </a:t>
          </a:r>
        </a:p>
      </dgm:t>
    </dgm:pt>
    <dgm:pt modelId="{85509261-4CF6-4C44-8092-B4E771AB0738}" type="parTrans" cxnId="{7784FD18-E22F-D24D-A3D0-ACB2976D4026}">
      <dgm:prSet/>
      <dgm:spPr/>
      <dgm:t>
        <a:bodyPr/>
        <a:lstStyle/>
        <a:p>
          <a:endParaRPr lang="en-GB"/>
        </a:p>
      </dgm:t>
    </dgm:pt>
    <dgm:pt modelId="{82D39FFA-4A4D-8C4C-AB5C-27FB2A1C0BD3}" type="sibTrans" cxnId="{7784FD18-E22F-D24D-A3D0-ACB2976D4026}">
      <dgm:prSet/>
      <dgm:spPr/>
      <dgm:t>
        <a:bodyPr/>
        <a:lstStyle/>
        <a:p>
          <a:endParaRPr lang="en-GB"/>
        </a:p>
      </dgm:t>
    </dgm:pt>
    <dgm:pt modelId="{E9FBD1D0-0EA1-EE4A-9D8D-95BE265FE9A6}">
      <dgm:prSet phldrT="[Text]"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GB" sz="2000" strike="noStrike" dirty="0">
              <a:solidFill>
                <a:schemeClr val="bg1"/>
              </a:solidFill>
              <a:latin typeface="+mj-lt"/>
            </a:rPr>
            <a:t>2019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nuovi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dati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(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cosa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è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successo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nel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frattempo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?)</a:t>
          </a:r>
        </a:p>
      </dgm:t>
    </dgm:pt>
    <dgm:pt modelId="{182B6C66-5443-5B4F-BE64-9A75B9FFF880}" type="parTrans" cxnId="{08015834-8270-5A41-BE2E-F9B77EB82454}">
      <dgm:prSet/>
      <dgm:spPr/>
      <dgm:t>
        <a:bodyPr/>
        <a:lstStyle/>
        <a:p>
          <a:endParaRPr lang="en-GB"/>
        </a:p>
      </dgm:t>
    </dgm:pt>
    <dgm:pt modelId="{E09B14DE-37C0-2C4C-8273-A390CF7611F1}" type="sibTrans" cxnId="{08015834-8270-5A41-BE2E-F9B77EB82454}">
      <dgm:prSet/>
      <dgm:spPr/>
      <dgm:t>
        <a:bodyPr/>
        <a:lstStyle/>
        <a:p>
          <a:endParaRPr lang="en-GB"/>
        </a:p>
      </dgm:t>
    </dgm:pt>
    <dgm:pt modelId="{B1162CEA-512E-274C-A055-B6CD8785C220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GB" sz="2000" strike="noStrike" dirty="0" err="1">
              <a:solidFill>
                <a:schemeClr val="bg1"/>
              </a:solidFill>
              <a:latin typeface="+mj-lt"/>
            </a:rPr>
            <a:t>Necessità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di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avere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dati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aggiornati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più</a:t>
          </a:r>
          <a:r>
            <a:rPr lang="en-GB" sz="2000" strike="noStrike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dirty="0" err="1">
              <a:solidFill>
                <a:schemeClr val="bg1"/>
              </a:solidFill>
              <a:latin typeface="+mj-lt"/>
            </a:rPr>
            <a:t>spesso</a:t>
          </a:r>
          <a:endParaRPr lang="en-GB" sz="2000" strike="noStrike" dirty="0">
            <a:solidFill>
              <a:schemeClr val="bg1"/>
            </a:solidFill>
            <a:latin typeface="+mj-lt"/>
          </a:endParaRPr>
        </a:p>
      </dgm:t>
    </dgm:pt>
    <dgm:pt modelId="{CB5AAD94-134D-774B-B816-893BFE392744}" type="parTrans" cxnId="{57A787DE-62B4-B849-94A6-BE12A5FA6B70}">
      <dgm:prSet/>
      <dgm:spPr/>
      <dgm:t>
        <a:bodyPr/>
        <a:lstStyle/>
        <a:p>
          <a:endParaRPr lang="en-GB"/>
        </a:p>
      </dgm:t>
    </dgm:pt>
    <dgm:pt modelId="{1D370877-7FBE-E649-94C6-C495A6667C98}" type="sibTrans" cxnId="{57A787DE-62B4-B849-94A6-BE12A5FA6B70}">
      <dgm:prSet/>
      <dgm:spPr/>
      <dgm:t>
        <a:bodyPr/>
        <a:lstStyle/>
        <a:p>
          <a:endParaRPr lang="en-GB"/>
        </a:p>
      </dgm:t>
    </dgm:pt>
    <dgm:pt modelId="{E5D1612F-7863-EA4E-9E66-2FABC747251C}" type="pres">
      <dgm:prSet presAssocID="{99B83283-4CDB-1A40-9EE0-73A9B2EB16CE}" presName="Name0" presStyleCnt="0">
        <dgm:presLayoutVars>
          <dgm:dir/>
          <dgm:resizeHandles val="exact"/>
        </dgm:presLayoutVars>
      </dgm:prSet>
      <dgm:spPr/>
    </dgm:pt>
    <dgm:pt modelId="{CFFB478B-A027-3D4B-83F8-F9B5556B89C1}" type="pres">
      <dgm:prSet presAssocID="{EE6EC133-27F9-3347-B98E-EFD43B0423C3}" presName="parTxOnly" presStyleLbl="node1" presStyleIdx="0" presStyleCnt="3">
        <dgm:presLayoutVars>
          <dgm:bulletEnabled val="1"/>
        </dgm:presLayoutVars>
      </dgm:prSet>
      <dgm:spPr/>
    </dgm:pt>
    <dgm:pt modelId="{47A46855-8323-1F4B-BA59-C798665EBB21}" type="pres">
      <dgm:prSet presAssocID="{82D39FFA-4A4D-8C4C-AB5C-27FB2A1C0BD3}" presName="parSpace" presStyleCnt="0"/>
      <dgm:spPr/>
    </dgm:pt>
    <dgm:pt modelId="{E0620605-FF24-8D4D-835D-3CAAFC618AE4}" type="pres">
      <dgm:prSet presAssocID="{E9FBD1D0-0EA1-EE4A-9D8D-95BE265FE9A6}" presName="parTxOnly" presStyleLbl="node1" presStyleIdx="1" presStyleCnt="3">
        <dgm:presLayoutVars>
          <dgm:bulletEnabled val="1"/>
        </dgm:presLayoutVars>
      </dgm:prSet>
      <dgm:spPr/>
    </dgm:pt>
    <dgm:pt modelId="{5942613C-2A0F-4443-BF63-8476E2667694}" type="pres">
      <dgm:prSet presAssocID="{E09B14DE-37C0-2C4C-8273-A390CF7611F1}" presName="parSpace" presStyleCnt="0"/>
      <dgm:spPr/>
    </dgm:pt>
    <dgm:pt modelId="{8F7BA0A6-8ABB-CA48-A1D4-7F61D121926B}" type="pres">
      <dgm:prSet presAssocID="{B1162CEA-512E-274C-A055-B6CD8785C220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17A9910E-F5E5-9944-9A78-1B0F67CE7D87}" type="presOf" srcId="{B1162CEA-512E-274C-A055-B6CD8785C220}" destId="{8F7BA0A6-8ABB-CA48-A1D4-7F61D121926B}" srcOrd="0" destOrd="0" presId="urn:microsoft.com/office/officeart/2005/8/layout/hChevron3"/>
    <dgm:cxn modelId="{7784FD18-E22F-D24D-A3D0-ACB2976D4026}" srcId="{99B83283-4CDB-1A40-9EE0-73A9B2EB16CE}" destId="{EE6EC133-27F9-3347-B98E-EFD43B0423C3}" srcOrd="0" destOrd="0" parTransId="{85509261-4CF6-4C44-8092-B4E771AB0738}" sibTransId="{82D39FFA-4A4D-8C4C-AB5C-27FB2A1C0BD3}"/>
    <dgm:cxn modelId="{08015834-8270-5A41-BE2E-F9B77EB82454}" srcId="{99B83283-4CDB-1A40-9EE0-73A9B2EB16CE}" destId="{E9FBD1D0-0EA1-EE4A-9D8D-95BE265FE9A6}" srcOrd="1" destOrd="0" parTransId="{182B6C66-5443-5B4F-BE64-9A75B9FFF880}" sibTransId="{E09B14DE-37C0-2C4C-8273-A390CF7611F1}"/>
    <dgm:cxn modelId="{28AF518C-A969-ED49-AB7A-4E13F41655B1}" type="presOf" srcId="{EE6EC133-27F9-3347-B98E-EFD43B0423C3}" destId="{CFFB478B-A027-3D4B-83F8-F9B5556B89C1}" srcOrd="0" destOrd="0" presId="urn:microsoft.com/office/officeart/2005/8/layout/hChevron3"/>
    <dgm:cxn modelId="{391A00C0-BC9A-F740-B8B9-7DBB62B4A902}" type="presOf" srcId="{99B83283-4CDB-1A40-9EE0-73A9B2EB16CE}" destId="{E5D1612F-7863-EA4E-9E66-2FABC747251C}" srcOrd="0" destOrd="0" presId="urn:microsoft.com/office/officeart/2005/8/layout/hChevron3"/>
    <dgm:cxn modelId="{57A787DE-62B4-B849-94A6-BE12A5FA6B70}" srcId="{99B83283-4CDB-1A40-9EE0-73A9B2EB16CE}" destId="{B1162CEA-512E-274C-A055-B6CD8785C220}" srcOrd="2" destOrd="0" parTransId="{CB5AAD94-134D-774B-B816-893BFE392744}" sibTransId="{1D370877-7FBE-E649-94C6-C495A6667C98}"/>
    <dgm:cxn modelId="{519284EA-FF85-DA4A-A977-454C70F43E8F}" type="presOf" srcId="{E9FBD1D0-0EA1-EE4A-9D8D-95BE265FE9A6}" destId="{E0620605-FF24-8D4D-835D-3CAAFC618AE4}" srcOrd="0" destOrd="0" presId="urn:microsoft.com/office/officeart/2005/8/layout/hChevron3"/>
    <dgm:cxn modelId="{F80C10BC-FA26-D042-A292-9FCDAD142B3F}" type="presParOf" srcId="{E5D1612F-7863-EA4E-9E66-2FABC747251C}" destId="{CFFB478B-A027-3D4B-83F8-F9B5556B89C1}" srcOrd="0" destOrd="0" presId="urn:microsoft.com/office/officeart/2005/8/layout/hChevron3"/>
    <dgm:cxn modelId="{9FF40650-32A9-4045-9CA4-C3EE3FD709CD}" type="presParOf" srcId="{E5D1612F-7863-EA4E-9E66-2FABC747251C}" destId="{47A46855-8323-1F4B-BA59-C798665EBB21}" srcOrd="1" destOrd="0" presId="urn:microsoft.com/office/officeart/2005/8/layout/hChevron3"/>
    <dgm:cxn modelId="{B63ACF72-3EDA-DD43-80A2-6D8DBF3968B1}" type="presParOf" srcId="{E5D1612F-7863-EA4E-9E66-2FABC747251C}" destId="{E0620605-FF24-8D4D-835D-3CAAFC618AE4}" srcOrd="2" destOrd="0" presId="urn:microsoft.com/office/officeart/2005/8/layout/hChevron3"/>
    <dgm:cxn modelId="{C51164B8-3849-6649-9D00-3820B22D500F}" type="presParOf" srcId="{E5D1612F-7863-EA4E-9E66-2FABC747251C}" destId="{5942613C-2A0F-4443-BF63-8476E2667694}" srcOrd="3" destOrd="0" presId="urn:microsoft.com/office/officeart/2005/8/layout/hChevron3"/>
    <dgm:cxn modelId="{B6DDDA52-4300-334C-92A1-DED15ED2387B}" type="presParOf" srcId="{E5D1612F-7863-EA4E-9E66-2FABC747251C}" destId="{8F7BA0A6-8ABB-CA48-A1D4-7F61D121926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6C89D2-2A34-3C44-8FB0-9BB6C32469DC}" type="doc">
      <dgm:prSet loTypeId="urn:microsoft.com/office/officeart/2005/8/layout/vList3" loCatId="" qsTypeId="urn:microsoft.com/office/officeart/2005/8/quickstyle/simple1" qsCatId="simple" csTypeId="urn:microsoft.com/office/officeart/2005/8/colors/accent0_3" csCatId="mainScheme" phldr="1"/>
      <dgm:spPr/>
    </dgm:pt>
    <dgm:pt modelId="{DB80E87D-6137-8A43-978C-9499107AB186}">
      <dgm:prSet phldrT="[Text]"/>
      <dgm:spPr/>
      <dgm:t>
        <a:bodyPr/>
        <a:lstStyle/>
        <a:p>
          <a:r>
            <a:rPr lang="en-GB" err="1"/>
            <a:t>campioni</a:t>
          </a:r>
          <a:r>
            <a:rPr lang="en-GB"/>
            <a:t>/ </a:t>
          </a:r>
          <a:r>
            <a:rPr lang="en-GB" err="1"/>
            <a:t>anlisi</a:t>
          </a:r>
          <a:r>
            <a:rPr lang="en-GB"/>
            <a:t> del </a:t>
          </a:r>
          <a:r>
            <a:rPr lang="en-GB" err="1"/>
            <a:t>sangue</a:t>
          </a:r>
          <a:r>
            <a:rPr lang="en-GB"/>
            <a:t>/DNA</a:t>
          </a:r>
        </a:p>
      </dgm:t>
    </dgm:pt>
    <dgm:pt modelId="{6849C063-7F64-D742-9C1D-19804EFA2686}" type="parTrans" cxnId="{D3D546CA-E744-4D4E-B4D3-2B3730A3C1BF}">
      <dgm:prSet/>
      <dgm:spPr/>
      <dgm:t>
        <a:bodyPr/>
        <a:lstStyle/>
        <a:p>
          <a:endParaRPr lang="en-GB"/>
        </a:p>
      </dgm:t>
    </dgm:pt>
    <dgm:pt modelId="{0F06E2E9-F6DC-BD4B-BBD8-9433ED2A5ACD}" type="sibTrans" cxnId="{D3D546CA-E744-4D4E-B4D3-2B3730A3C1BF}">
      <dgm:prSet/>
      <dgm:spPr/>
      <dgm:t>
        <a:bodyPr/>
        <a:lstStyle/>
        <a:p>
          <a:endParaRPr lang="en-GB"/>
        </a:p>
      </dgm:t>
    </dgm:pt>
    <dgm:pt modelId="{4125A9F7-A553-CB44-94C0-516969DAF4A5}">
      <dgm:prSet phldrT="[Text]"/>
      <dgm:spPr/>
      <dgm:t>
        <a:bodyPr/>
        <a:lstStyle/>
        <a:p>
          <a:r>
            <a:rPr lang="en-GB" err="1"/>
            <a:t>Questionari</a:t>
          </a:r>
          <a:r>
            <a:rPr lang="en-GB"/>
            <a:t> e </a:t>
          </a:r>
          <a:r>
            <a:rPr lang="en-GB" err="1"/>
            <a:t>interviste</a:t>
          </a:r>
          <a:endParaRPr lang="en-GB"/>
        </a:p>
      </dgm:t>
    </dgm:pt>
    <dgm:pt modelId="{A83670E3-BC8D-4849-938C-88C93A705600}" type="parTrans" cxnId="{165C6603-A004-F643-84EC-9342E3758C86}">
      <dgm:prSet/>
      <dgm:spPr/>
      <dgm:t>
        <a:bodyPr/>
        <a:lstStyle/>
        <a:p>
          <a:endParaRPr lang="en-GB"/>
        </a:p>
      </dgm:t>
    </dgm:pt>
    <dgm:pt modelId="{8C5539C6-7AA7-3444-BC2F-DB4F431B0322}" type="sibTrans" cxnId="{165C6603-A004-F643-84EC-9342E3758C86}">
      <dgm:prSet/>
      <dgm:spPr/>
      <dgm:t>
        <a:bodyPr/>
        <a:lstStyle/>
        <a:p>
          <a:endParaRPr lang="en-GB"/>
        </a:p>
      </dgm:t>
    </dgm:pt>
    <dgm:pt modelId="{80D0CCF2-FB0A-3544-B81E-13203F8C6341}">
      <dgm:prSet phldrT="[Text]"/>
      <dgm:spPr/>
      <dgm:t>
        <a:bodyPr/>
        <a:lstStyle/>
        <a:p>
          <a:r>
            <a:rPr lang="en-GB" dirty="0" err="1"/>
            <a:t>interviste</a:t>
          </a:r>
          <a:r>
            <a:rPr lang="en-GB" dirty="0"/>
            <a:t>/</a:t>
          </a:r>
          <a:r>
            <a:rPr lang="en-GB" dirty="0" err="1"/>
            <a:t>questionari</a:t>
          </a:r>
          <a:r>
            <a:rPr lang="en-GB" dirty="0"/>
            <a:t> </a:t>
          </a:r>
          <a:r>
            <a:rPr lang="en-GB" dirty="0" err="1"/>
            <a:t>remoti</a:t>
          </a:r>
          <a:r>
            <a:rPr lang="en-GB" dirty="0"/>
            <a:t> </a:t>
          </a:r>
        </a:p>
      </dgm:t>
    </dgm:pt>
    <dgm:pt modelId="{78E37A95-7DB7-8742-9F30-14F81DA130F7}" type="parTrans" cxnId="{4458CF2E-BB14-594B-8184-CE0902A36AEF}">
      <dgm:prSet/>
      <dgm:spPr/>
      <dgm:t>
        <a:bodyPr/>
        <a:lstStyle/>
        <a:p>
          <a:endParaRPr lang="en-GB"/>
        </a:p>
      </dgm:t>
    </dgm:pt>
    <dgm:pt modelId="{62F764DA-51D7-C54D-8393-B44439684C19}" type="sibTrans" cxnId="{4458CF2E-BB14-594B-8184-CE0902A36AEF}">
      <dgm:prSet/>
      <dgm:spPr/>
      <dgm:t>
        <a:bodyPr/>
        <a:lstStyle/>
        <a:p>
          <a:endParaRPr lang="en-GB"/>
        </a:p>
      </dgm:t>
    </dgm:pt>
    <dgm:pt modelId="{0E889587-F985-724C-ABF8-522AD9DD2C34}">
      <dgm:prSet phldrT="[Text]"/>
      <dgm:spPr/>
      <dgm:t>
        <a:bodyPr/>
        <a:lstStyle/>
        <a:p>
          <a:r>
            <a:rPr lang="en-GB" dirty="0" err="1"/>
            <a:t>dati</a:t>
          </a:r>
          <a:r>
            <a:rPr lang="en-GB" dirty="0"/>
            <a:t> </a:t>
          </a:r>
          <a:r>
            <a:rPr lang="en-GB" dirty="0" err="1"/>
            <a:t>clinici</a:t>
          </a:r>
          <a:r>
            <a:rPr lang="en-GB" dirty="0"/>
            <a:t> </a:t>
          </a:r>
          <a:r>
            <a:rPr lang="en-GB" dirty="0" err="1"/>
            <a:t>presso</a:t>
          </a:r>
          <a:r>
            <a:rPr lang="en-GB" dirty="0"/>
            <a:t> </a:t>
          </a:r>
          <a:r>
            <a:rPr lang="en-GB" dirty="0" err="1"/>
            <a:t>osservatorio</a:t>
          </a:r>
          <a:r>
            <a:rPr lang="en-GB" dirty="0"/>
            <a:t> </a:t>
          </a:r>
          <a:r>
            <a:rPr lang="en-GB" dirty="0" err="1"/>
            <a:t>epidemiologico</a:t>
          </a:r>
          <a:r>
            <a:rPr lang="en-GB" dirty="0"/>
            <a:t> </a:t>
          </a:r>
          <a:r>
            <a:rPr lang="en-GB" dirty="0" err="1"/>
            <a:t>derivanti</a:t>
          </a:r>
          <a:r>
            <a:rPr lang="en-GB" dirty="0"/>
            <a:t> </a:t>
          </a:r>
          <a:r>
            <a:rPr lang="en-GB" dirty="0" err="1"/>
            <a:t>dai</a:t>
          </a:r>
          <a:r>
            <a:rPr lang="en-GB" dirty="0"/>
            <a:t> </a:t>
          </a:r>
          <a:r>
            <a:rPr lang="en-GB" dirty="0" err="1"/>
            <a:t>dati</a:t>
          </a:r>
          <a:r>
            <a:rPr lang="en-GB" dirty="0"/>
            <a:t> </a:t>
          </a:r>
          <a:r>
            <a:rPr lang="en-GB" dirty="0" err="1"/>
            <a:t>sanitari</a:t>
          </a:r>
          <a:endParaRPr lang="en-GB" dirty="0"/>
        </a:p>
      </dgm:t>
    </dgm:pt>
    <dgm:pt modelId="{6B591A4A-4436-CB4C-87E9-994781966B14}" type="parTrans" cxnId="{6C90E61D-23F1-F048-86AB-7179B957006D}">
      <dgm:prSet/>
      <dgm:spPr/>
      <dgm:t>
        <a:bodyPr/>
        <a:lstStyle/>
        <a:p>
          <a:endParaRPr lang="en-GB"/>
        </a:p>
      </dgm:t>
    </dgm:pt>
    <dgm:pt modelId="{B6582DD8-C5CF-3149-8971-32A3B505C6F7}" type="sibTrans" cxnId="{6C90E61D-23F1-F048-86AB-7179B957006D}">
      <dgm:prSet/>
      <dgm:spPr/>
      <dgm:t>
        <a:bodyPr/>
        <a:lstStyle/>
        <a:p>
          <a:endParaRPr lang="en-GB"/>
        </a:p>
      </dgm:t>
    </dgm:pt>
    <dgm:pt modelId="{6497ACF5-55FE-CF4E-B1F8-69F4CD0BF7EB}" type="pres">
      <dgm:prSet presAssocID="{206C89D2-2A34-3C44-8FB0-9BB6C32469DC}" presName="linearFlow" presStyleCnt="0">
        <dgm:presLayoutVars>
          <dgm:dir/>
          <dgm:resizeHandles val="exact"/>
        </dgm:presLayoutVars>
      </dgm:prSet>
      <dgm:spPr/>
    </dgm:pt>
    <dgm:pt modelId="{CBF24D71-48EE-C742-A55B-778D7773E72C}" type="pres">
      <dgm:prSet presAssocID="{DB80E87D-6137-8A43-978C-9499107AB186}" presName="composite" presStyleCnt="0"/>
      <dgm:spPr/>
    </dgm:pt>
    <dgm:pt modelId="{9758B1BF-335A-AA45-895E-FE0EBFB4FD10}" type="pres">
      <dgm:prSet presAssocID="{DB80E87D-6137-8A43-978C-9499107AB186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BFC5999-2FFC-7B46-BB5F-D04A287E3257}" type="pres">
      <dgm:prSet presAssocID="{DB80E87D-6137-8A43-978C-9499107AB186}" presName="txShp" presStyleLbl="node1" presStyleIdx="0" presStyleCnt="4">
        <dgm:presLayoutVars>
          <dgm:bulletEnabled val="1"/>
        </dgm:presLayoutVars>
      </dgm:prSet>
      <dgm:spPr/>
    </dgm:pt>
    <dgm:pt modelId="{88B51C2B-63AA-3548-9A90-7C50E42650BD}" type="pres">
      <dgm:prSet presAssocID="{0F06E2E9-F6DC-BD4B-BBD8-9433ED2A5ACD}" presName="spacing" presStyleCnt="0"/>
      <dgm:spPr/>
    </dgm:pt>
    <dgm:pt modelId="{71F38416-A68B-4D4E-9C5D-26E25E805A50}" type="pres">
      <dgm:prSet presAssocID="{4125A9F7-A553-CB44-94C0-516969DAF4A5}" presName="composite" presStyleCnt="0"/>
      <dgm:spPr/>
    </dgm:pt>
    <dgm:pt modelId="{0DB87BB6-A8F0-AA44-AAD6-92222BA63DB0}" type="pres">
      <dgm:prSet presAssocID="{4125A9F7-A553-CB44-94C0-516969DAF4A5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111E8B4-A439-6441-A030-22B61981CE83}" type="pres">
      <dgm:prSet presAssocID="{4125A9F7-A553-CB44-94C0-516969DAF4A5}" presName="txShp" presStyleLbl="node1" presStyleIdx="1" presStyleCnt="4">
        <dgm:presLayoutVars>
          <dgm:bulletEnabled val="1"/>
        </dgm:presLayoutVars>
      </dgm:prSet>
      <dgm:spPr/>
    </dgm:pt>
    <dgm:pt modelId="{93A74A37-C1AD-8243-87AF-2DF0F6A2AD5F}" type="pres">
      <dgm:prSet presAssocID="{8C5539C6-7AA7-3444-BC2F-DB4F431B0322}" presName="spacing" presStyleCnt="0"/>
      <dgm:spPr/>
    </dgm:pt>
    <dgm:pt modelId="{8C6365CD-A967-E742-BB0E-1B03353E016A}" type="pres">
      <dgm:prSet presAssocID="{80D0CCF2-FB0A-3544-B81E-13203F8C6341}" presName="composite" presStyleCnt="0"/>
      <dgm:spPr/>
    </dgm:pt>
    <dgm:pt modelId="{DC9CCB4C-611D-3D45-AEE3-CF89D82C1905}" type="pres">
      <dgm:prSet presAssocID="{80D0CCF2-FB0A-3544-B81E-13203F8C6341}" presName="imgShp" presStyleLbl="fgImgPlace1" presStyleIdx="2" presStyleCnt="4" custLinFactNeighborY="139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B14C8F1-DE2E-8E4F-8E1B-B8062BC01EE3}" type="pres">
      <dgm:prSet presAssocID="{80D0CCF2-FB0A-3544-B81E-13203F8C6341}" presName="txShp" presStyleLbl="node1" presStyleIdx="2" presStyleCnt="4">
        <dgm:presLayoutVars>
          <dgm:bulletEnabled val="1"/>
        </dgm:presLayoutVars>
      </dgm:prSet>
      <dgm:spPr/>
    </dgm:pt>
    <dgm:pt modelId="{00954279-FC92-494C-A7AA-BCB2570CC481}" type="pres">
      <dgm:prSet presAssocID="{62F764DA-51D7-C54D-8393-B44439684C19}" presName="spacing" presStyleCnt="0"/>
      <dgm:spPr/>
    </dgm:pt>
    <dgm:pt modelId="{9CDD29FE-1237-3141-92C8-DAAED340BEA6}" type="pres">
      <dgm:prSet presAssocID="{0E889587-F985-724C-ABF8-522AD9DD2C34}" presName="composite" presStyleCnt="0"/>
      <dgm:spPr/>
    </dgm:pt>
    <dgm:pt modelId="{EFCBF283-EBB3-9D4E-91B0-451B8B92A2B4}" type="pres">
      <dgm:prSet presAssocID="{0E889587-F985-724C-ABF8-522AD9DD2C34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C5693061-39C0-3648-9845-D2557F9D44FE}" type="pres">
      <dgm:prSet presAssocID="{0E889587-F985-724C-ABF8-522AD9DD2C34}" presName="txShp" presStyleLbl="node1" presStyleIdx="3" presStyleCnt="4">
        <dgm:presLayoutVars>
          <dgm:bulletEnabled val="1"/>
        </dgm:presLayoutVars>
      </dgm:prSet>
      <dgm:spPr/>
    </dgm:pt>
  </dgm:ptLst>
  <dgm:cxnLst>
    <dgm:cxn modelId="{165C6603-A004-F643-84EC-9342E3758C86}" srcId="{206C89D2-2A34-3C44-8FB0-9BB6C32469DC}" destId="{4125A9F7-A553-CB44-94C0-516969DAF4A5}" srcOrd="1" destOrd="0" parTransId="{A83670E3-BC8D-4849-938C-88C93A705600}" sibTransId="{8C5539C6-7AA7-3444-BC2F-DB4F431B0322}"/>
    <dgm:cxn modelId="{6C90E61D-23F1-F048-86AB-7179B957006D}" srcId="{206C89D2-2A34-3C44-8FB0-9BB6C32469DC}" destId="{0E889587-F985-724C-ABF8-522AD9DD2C34}" srcOrd="3" destOrd="0" parTransId="{6B591A4A-4436-CB4C-87E9-994781966B14}" sibTransId="{B6582DD8-C5CF-3149-8971-32A3B505C6F7}"/>
    <dgm:cxn modelId="{4458CF2E-BB14-594B-8184-CE0902A36AEF}" srcId="{206C89D2-2A34-3C44-8FB0-9BB6C32469DC}" destId="{80D0CCF2-FB0A-3544-B81E-13203F8C6341}" srcOrd="2" destOrd="0" parTransId="{78E37A95-7DB7-8742-9F30-14F81DA130F7}" sibTransId="{62F764DA-51D7-C54D-8393-B44439684C19}"/>
    <dgm:cxn modelId="{CF4B4C43-7B7F-064A-9E3E-05B00D5C05D3}" type="presOf" srcId="{DB80E87D-6137-8A43-978C-9499107AB186}" destId="{1BFC5999-2FFC-7B46-BB5F-D04A287E3257}" srcOrd="0" destOrd="0" presId="urn:microsoft.com/office/officeart/2005/8/layout/vList3"/>
    <dgm:cxn modelId="{CDA6CF7A-64E5-A64A-9EBA-CEA60A8D292F}" type="presOf" srcId="{80D0CCF2-FB0A-3544-B81E-13203F8C6341}" destId="{9B14C8F1-DE2E-8E4F-8E1B-B8062BC01EE3}" srcOrd="0" destOrd="0" presId="urn:microsoft.com/office/officeart/2005/8/layout/vList3"/>
    <dgm:cxn modelId="{C6701F8B-8192-9D42-AB81-1D544A44D94A}" type="presOf" srcId="{4125A9F7-A553-CB44-94C0-516969DAF4A5}" destId="{2111E8B4-A439-6441-A030-22B61981CE83}" srcOrd="0" destOrd="0" presId="urn:microsoft.com/office/officeart/2005/8/layout/vList3"/>
    <dgm:cxn modelId="{700BC68C-7DCF-0E4A-9C72-FD4E73C81D0E}" type="presOf" srcId="{0E889587-F985-724C-ABF8-522AD9DD2C34}" destId="{C5693061-39C0-3648-9845-D2557F9D44FE}" srcOrd="0" destOrd="0" presId="urn:microsoft.com/office/officeart/2005/8/layout/vList3"/>
    <dgm:cxn modelId="{4356F4BE-7798-2742-8B98-01F00DE46A96}" type="presOf" srcId="{206C89D2-2A34-3C44-8FB0-9BB6C32469DC}" destId="{6497ACF5-55FE-CF4E-B1F8-69F4CD0BF7EB}" srcOrd="0" destOrd="0" presId="urn:microsoft.com/office/officeart/2005/8/layout/vList3"/>
    <dgm:cxn modelId="{D3D546CA-E744-4D4E-B4D3-2B3730A3C1BF}" srcId="{206C89D2-2A34-3C44-8FB0-9BB6C32469DC}" destId="{DB80E87D-6137-8A43-978C-9499107AB186}" srcOrd="0" destOrd="0" parTransId="{6849C063-7F64-D742-9C1D-19804EFA2686}" sibTransId="{0F06E2E9-F6DC-BD4B-BBD8-9433ED2A5ACD}"/>
    <dgm:cxn modelId="{B822BD3A-08CA-9045-A31C-3480BF29C599}" type="presParOf" srcId="{6497ACF5-55FE-CF4E-B1F8-69F4CD0BF7EB}" destId="{CBF24D71-48EE-C742-A55B-778D7773E72C}" srcOrd="0" destOrd="0" presId="urn:microsoft.com/office/officeart/2005/8/layout/vList3"/>
    <dgm:cxn modelId="{D14F46C0-B4C4-C246-858D-682B0568E9B7}" type="presParOf" srcId="{CBF24D71-48EE-C742-A55B-778D7773E72C}" destId="{9758B1BF-335A-AA45-895E-FE0EBFB4FD10}" srcOrd="0" destOrd="0" presId="urn:microsoft.com/office/officeart/2005/8/layout/vList3"/>
    <dgm:cxn modelId="{9CCE8EA0-A780-F448-B5F1-96E7F37FDEB8}" type="presParOf" srcId="{CBF24D71-48EE-C742-A55B-778D7773E72C}" destId="{1BFC5999-2FFC-7B46-BB5F-D04A287E3257}" srcOrd="1" destOrd="0" presId="urn:microsoft.com/office/officeart/2005/8/layout/vList3"/>
    <dgm:cxn modelId="{B282CD4F-FA8E-6E4E-88A5-1E1EB16E7479}" type="presParOf" srcId="{6497ACF5-55FE-CF4E-B1F8-69F4CD0BF7EB}" destId="{88B51C2B-63AA-3548-9A90-7C50E42650BD}" srcOrd="1" destOrd="0" presId="urn:microsoft.com/office/officeart/2005/8/layout/vList3"/>
    <dgm:cxn modelId="{D6BF6973-F90A-A443-A491-0B55482282D9}" type="presParOf" srcId="{6497ACF5-55FE-CF4E-B1F8-69F4CD0BF7EB}" destId="{71F38416-A68B-4D4E-9C5D-26E25E805A50}" srcOrd="2" destOrd="0" presId="urn:microsoft.com/office/officeart/2005/8/layout/vList3"/>
    <dgm:cxn modelId="{335D7619-064D-1145-89C8-79480613EA70}" type="presParOf" srcId="{71F38416-A68B-4D4E-9C5D-26E25E805A50}" destId="{0DB87BB6-A8F0-AA44-AAD6-92222BA63DB0}" srcOrd="0" destOrd="0" presId="urn:microsoft.com/office/officeart/2005/8/layout/vList3"/>
    <dgm:cxn modelId="{838C019E-4B94-644E-BE7A-356AE6F8CF94}" type="presParOf" srcId="{71F38416-A68B-4D4E-9C5D-26E25E805A50}" destId="{2111E8B4-A439-6441-A030-22B61981CE83}" srcOrd="1" destOrd="0" presId="urn:microsoft.com/office/officeart/2005/8/layout/vList3"/>
    <dgm:cxn modelId="{5BA3A8B8-961A-6C41-97B8-BA6815EE20E6}" type="presParOf" srcId="{6497ACF5-55FE-CF4E-B1F8-69F4CD0BF7EB}" destId="{93A74A37-C1AD-8243-87AF-2DF0F6A2AD5F}" srcOrd="3" destOrd="0" presId="urn:microsoft.com/office/officeart/2005/8/layout/vList3"/>
    <dgm:cxn modelId="{21FFD3E3-77BE-BB4C-BD2D-D318A10D4E76}" type="presParOf" srcId="{6497ACF5-55FE-CF4E-B1F8-69F4CD0BF7EB}" destId="{8C6365CD-A967-E742-BB0E-1B03353E016A}" srcOrd="4" destOrd="0" presId="urn:microsoft.com/office/officeart/2005/8/layout/vList3"/>
    <dgm:cxn modelId="{CE556585-30E1-AD4E-92AB-A075BE4AA72F}" type="presParOf" srcId="{8C6365CD-A967-E742-BB0E-1B03353E016A}" destId="{DC9CCB4C-611D-3D45-AEE3-CF89D82C1905}" srcOrd="0" destOrd="0" presId="urn:microsoft.com/office/officeart/2005/8/layout/vList3"/>
    <dgm:cxn modelId="{B22EEAA1-CB6E-4C43-A56A-7CE5C4EF6019}" type="presParOf" srcId="{8C6365CD-A967-E742-BB0E-1B03353E016A}" destId="{9B14C8F1-DE2E-8E4F-8E1B-B8062BC01EE3}" srcOrd="1" destOrd="0" presId="urn:microsoft.com/office/officeart/2005/8/layout/vList3"/>
    <dgm:cxn modelId="{0157FCE5-0B54-5E44-94E2-1BC9B2B4844B}" type="presParOf" srcId="{6497ACF5-55FE-CF4E-B1F8-69F4CD0BF7EB}" destId="{00954279-FC92-494C-A7AA-BCB2570CC481}" srcOrd="5" destOrd="0" presId="urn:microsoft.com/office/officeart/2005/8/layout/vList3"/>
    <dgm:cxn modelId="{DEE9F77C-7649-A140-BC3B-203E8267F0AE}" type="presParOf" srcId="{6497ACF5-55FE-CF4E-B1F8-69F4CD0BF7EB}" destId="{9CDD29FE-1237-3141-92C8-DAAED340BEA6}" srcOrd="6" destOrd="0" presId="urn:microsoft.com/office/officeart/2005/8/layout/vList3"/>
    <dgm:cxn modelId="{4B6246C6-EE8B-0E4E-9181-FE40FCE9F9C2}" type="presParOf" srcId="{9CDD29FE-1237-3141-92C8-DAAED340BEA6}" destId="{EFCBF283-EBB3-9D4E-91B0-451B8B92A2B4}" srcOrd="0" destOrd="0" presId="urn:microsoft.com/office/officeart/2005/8/layout/vList3"/>
    <dgm:cxn modelId="{CD4A33A2-EBAE-F946-85E4-49D1F1870B2B}" type="presParOf" srcId="{9CDD29FE-1237-3141-92C8-DAAED340BEA6}" destId="{C5693061-39C0-3648-9845-D2557F9D44F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6C89D2-2A34-3C44-8FB0-9BB6C32469DC}" type="doc">
      <dgm:prSet loTypeId="urn:microsoft.com/office/officeart/2005/8/layout/vList3" loCatId="" qsTypeId="urn:microsoft.com/office/officeart/2005/8/quickstyle/simple1" qsCatId="simple" csTypeId="urn:microsoft.com/office/officeart/2005/8/colors/accent0_3" csCatId="mainScheme" phldr="1"/>
      <dgm:spPr/>
    </dgm:pt>
    <dgm:pt modelId="{DB80E87D-6137-8A43-978C-9499107AB186}">
      <dgm:prSet phldrT="[Text]"/>
      <dgm:spPr>
        <a:solidFill>
          <a:schemeClr val="tx2"/>
        </a:solidFill>
      </dgm:spPr>
      <dgm:t>
        <a:bodyPr/>
        <a:lstStyle/>
        <a:p>
          <a:r>
            <a:rPr lang="en-GB" dirty="0" err="1"/>
            <a:t>Campioni</a:t>
          </a:r>
          <a:r>
            <a:rPr lang="en-GB" dirty="0"/>
            <a:t> / </a:t>
          </a:r>
          <a:r>
            <a:rPr lang="en-GB" dirty="0" err="1"/>
            <a:t>analisi</a:t>
          </a:r>
          <a:r>
            <a:rPr lang="en-GB" dirty="0"/>
            <a:t> del </a:t>
          </a:r>
          <a:r>
            <a:rPr lang="en-GB" dirty="0" err="1"/>
            <a:t>sangue</a:t>
          </a:r>
          <a:r>
            <a:rPr lang="en-GB" dirty="0"/>
            <a:t> / DNA</a:t>
          </a:r>
        </a:p>
      </dgm:t>
    </dgm:pt>
    <dgm:pt modelId="{6849C063-7F64-D742-9C1D-19804EFA2686}" type="parTrans" cxnId="{D3D546CA-E744-4D4E-B4D3-2B3730A3C1BF}">
      <dgm:prSet/>
      <dgm:spPr/>
      <dgm:t>
        <a:bodyPr/>
        <a:lstStyle/>
        <a:p>
          <a:endParaRPr lang="en-GB"/>
        </a:p>
      </dgm:t>
    </dgm:pt>
    <dgm:pt modelId="{0F06E2E9-F6DC-BD4B-BBD8-9433ED2A5ACD}" type="sibTrans" cxnId="{D3D546CA-E744-4D4E-B4D3-2B3730A3C1BF}">
      <dgm:prSet/>
      <dgm:spPr/>
      <dgm:t>
        <a:bodyPr/>
        <a:lstStyle/>
        <a:p>
          <a:endParaRPr lang="en-GB"/>
        </a:p>
      </dgm:t>
    </dgm:pt>
    <dgm:pt modelId="{4125A9F7-A553-CB44-94C0-516969DAF4A5}">
      <dgm:prSet phldrT="[Text]"/>
      <dgm:spPr/>
      <dgm:t>
        <a:bodyPr/>
        <a:lstStyle/>
        <a:p>
          <a:r>
            <a:rPr lang="en-GB" err="1"/>
            <a:t>Questionari</a:t>
          </a:r>
          <a:r>
            <a:rPr lang="en-GB"/>
            <a:t> e </a:t>
          </a:r>
          <a:r>
            <a:rPr lang="en-GB" err="1"/>
            <a:t>interviste</a:t>
          </a:r>
          <a:endParaRPr lang="en-GB"/>
        </a:p>
      </dgm:t>
    </dgm:pt>
    <dgm:pt modelId="{A83670E3-BC8D-4849-938C-88C93A705600}" type="parTrans" cxnId="{165C6603-A004-F643-84EC-9342E3758C86}">
      <dgm:prSet/>
      <dgm:spPr/>
      <dgm:t>
        <a:bodyPr/>
        <a:lstStyle/>
        <a:p>
          <a:endParaRPr lang="en-GB"/>
        </a:p>
      </dgm:t>
    </dgm:pt>
    <dgm:pt modelId="{8C5539C6-7AA7-3444-BC2F-DB4F431B0322}" type="sibTrans" cxnId="{165C6603-A004-F643-84EC-9342E3758C86}">
      <dgm:prSet/>
      <dgm:spPr/>
      <dgm:t>
        <a:bodyPr/>
        <a:lstStyle/>
        <a:p>
          <a:endParaRPr lang="en-GB"/>
        </a:p>
      </dgm:t>
    </dgm:pt>
    <dgm:pt modelId="{80D0CCF2-FB0A-3544-B81E-13203F8C6341}">
      <dgm:prSet phldrT="[Text]"/>
      <dgm:spPr/>
      <dgm:t>
        <a:bodyPr/>
        <a:lstStyle/>
        <a:p>
          <a:r>
            <a:rPr lang="en-GB" dirty="0" err="1"/>
            <a:t>Interviste</a:t>
          </a:r>
          <a:r>
            <a:rPr lang="en-GB" dirty="0"/>
            <a:t> / </a:t>
          </a:r>
          <a:r>
            <a:rPr lang="en-GB" dirty="0" err="1"/>
            <a:t>questionari</a:t>
          </a:r>
          <a:r>
            <a:rPr lang="en-GB" dirty="0"/>
            <a:t> in </a:t>
          </a:r>
          <a:r>
            <a:rPr lang="en-GB" dirty="0" err="1"/>
            <a:t>remoto</a:t>
          </a:r>
          <a:r>
            <a:rPr lang="en-GB" dirty="0"/>
            <a:t> </a:t>
          </a:r>
        </a:p>
      </dgm:t>
    </dgm:pt>
    <dgm:pt modelId="{78E37A95-7DB7-8742-9F30-14F81DA130F7}" type="parTrans" cxnId="{4458CF2E-BB14-594B-8184-CE0902A36AEF}">
      <dgm:prSet/>
      <dgm:spPr/>
      <dgm:t>
        <a:bodyPr/>
        <a:lstStyle/>
        <a:p>
          <a:endParaRPr lang="en-GB"/>
        </a:p>
      </dgm:t>
    </dgm:pt>
    <dgm:pt modelId="{62F764DA-51D7-C54D-8393-B44439684C19}" type="sibTrans" cxnId="{4458CF2E-BB14-594B-8184-CE0902A36AEF}">
      <dgm:prSet/>
      <dgm:spPr/>
      <dgm:t>
        <a:bodyPr/>
        <a:lstStyle/>
        <a:p>
          <a:endParaRPr lang="en-GB"/>
        </a:p>
      </dgm:t>
    </dgm:pt>
    <dgm:pt modelId="{0E889587-F985-724C-ABF8-522AD9DD2C34}">
      <dgm:prSet phldrT="[Text]"/>
      <dgm:spPr/>
      <dgm:t>
        <a:bodyPr/>
        <a:lstStyle/>
        <a:p>
          <a:r>
            <a:rPr lang="en-GB" dirty="0" err="1"/>
            <a:t>Dati</a:t>
          </a:r>
          <a:r>
            <a:rPr lang="en-GB" dirty="0"/>
            <a:t> </a:t>
          </a:r>
          <a:r>
            <a:rPr lang="en-GB" dirty="0" err="1"/>
            <a:t>clinici</a:t>
          </a:r>
          <a:r>
            <a:rPr lang="en-GB" dirty="0"/>
            <a:t> </a:t>
          </a:r>
          <a:r>
            <a:rPr lang="en-GB" dirty="0" err="1"/>
            <a:t>presso</a:t>
          </a:r>
          <a:r>
            <a:rPr lang="en-GB" dirty="0"/>
            <a:t> </a:t>
          </a:r>
          <a:r>
            <a:rPr lang="en-GB" dirty="0" err="1"/>
            <a:t>Osservatorio</a:t>
          </a:r>
          <a:r>
            <a:rPr lang="en-GB" dirty="0"/>
            <a:t> </a:t>
          </a:r>
          <a:r>
            <a:rPr lang="en-GB" dirty="0" err="1"/>
            <a:t>epidemiologico</a:t>
          </a:r>
          <a:r>
            <a:rPr lang="en-GB" dirty="0"/>
            <a:t> </a:t>
          </a:r>
          <a:r>
            <a:rPr lang="en-GB" dirty="0" err="1"/>
            <a:t>derivanti</a:t>
          </a:r>
          <a:r>
            <a:rPr lang="en-GB" dirty="0"/>
            <a:t> </a:t>
          </a:r>
          <a:r>
            <a:rPr lang="en-GB" dirty="0" err="1"/>
            <a:t>dai</a:t>
          </a:r>
          <a:r>
            <a:rPr lang="en-GB" dirty="0"/>
            <a:t> </a:t>
          </a:r>
          <a:r>
            <a:rPr lang="en-GB" dirty="0" err="1"/>
            <a:t>dati</a:t>
          </a:r>
          <a:r>
            <a:rPr lang="en-GB" dirty="0"/>
            <a:t> </a:t>
          </a:r>
          <a:r>
            <a:rPr lang="en-GB" dirty="0" err="1"/>
            <a:t>sanitari</a:t>
          </a:r>
          <a:endParaRPr lang="en-GB" dirty="0"/>
        </a:p>
      </dgm:t>
    </dgm:pt>
    <dgm:pt modelId="{6B591A4A-4436-CB4C-87E9-994781966B14}" type="parTrans" cxnId="{6C90E61D-23F1-F048-86AB-7179B957006D}">
      <dgm:prSet/>
      <dgm:spPr/>
      <dgm:t>
        <a:bodyPr/>
        <a:lstStyle/>
        <a:p>
          <a:endParaRPr lang="en-GB"/>
        </a:p>
      </dgm:t>
    </dgm:pt>
    <dgm:pt modelId="{B6582DD8-C5CF-3149-8971-32A3B505C6F7}" type="sibTrans" cxnId="{6C90E61D-23F1-F048-86AB-7179B957006D}">
      <dgm:prSet/>
      <dgm:spPr/>
      <dgm:t>
        <a:bodyPr/>
        <a:lstStyle/>
        <a:p>
          <a:endParaRPr lang="en-GB"/>
        </a:p>
      </dgm:t>
    </dgm:pt>
    <dgm:pt modelId="{6497ACF5-55FE-CF4E-B1F8-69F4CD0BF7EB}" type="pres">
      <dgm:prSet presAssocID="{206C89D2-2A34-3C44-8FB0-9BB6C32469DC}" presName="linearFlow" presStyleCnt="0">
        <dgm:presLayoutVars>
          <dgm:dir/>
          <dgm:resizeHandles val="exact"/>
        </dgm:presLayoutVars>
      </dgm:prSet>
      <dgm:spPr/>
    </dgm:pt>
    <dgm:pt modelId="{CBF24D71-48EE-C742-A55B-778D7773E72C}" type="pres">
      <dgm:prSet presAssocID="{DB80E87D-6137-8A43-978C-9499107AB186}" presName="composite" presStyleCnt="0"/>
      <dgm:spPr/>
    </dgm:pt>
    <dgm:pt modelId="{9758B1BF-335A-AA45-895E-FE0EBFB4FD10}" type="pres">
      <dgm:prSet presAssocID="{DB80E87D-6137-8A43-978C-9499107AB186}" presName="imgShp" presStyleLbl="fgImgPlace1" presStyleIdx="0" presStyleCnt="4"/>
      <dgm:spPr/>
    </dgm:pt>
    <dgm:pt modelId="{1BFC5999-2FFC-7B46-BB5F-D04A287E3257}" type="pres">
      <dgm:prSet presAssocID="{DB80E87D-6137-8A43-978C-9499107AB186}" presName="txShp" presStyleLbl="node1" presStyleIdx="0" presStyleCnt="4">
        <dgm:presLayoutVars>
          <dgm:bulletEnabled val="1"/>
        </dgm:presLayoutVars>
      </dgm:prSet>
      <dgm:spPr/>
    </dgm:pt>
    <dgm:pt modelId="{88B51C2B-63AA-3548-9A90-7C50E42650BD}" type="pres">
      <dgm:prSet presAssocID="{0F06E2E9-F6DC-BD4B-BBD8-9433ED2A5ACD}" presName="spacing" presStyleCnt="0"/>
      <dgm:spPr/>
    </dgm:pt>
    <dgm:pt modelId="{71F38416-A68B-4D4E-9C5D-26E25E805A50}" type="pres">
      <dgm:prSet presAssocID="{4125A9F7-A553-CB44-94C0-516969DAF4A5}" presName="composite" presStyleCnt="0"/>
      <dgm:spPr/>
    </dgm:pt>
    <dgm:pt modelId="{0DB87BB6-A8F0-AA44-AAD6-92222BA63DB0}" type="pres">
      <dgm:prSet presAssocID="{4125A9F7-A553-CB44-94C0-516969DAF4A5}" presName="imgShp" presStyleLbl="fgImgPlace1" presStyleIdx="1" presStyleCnt="4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2111E8B4-A439-6441-A030-22B61981CE83}" type="pres">
      <dgm:prSet presAssocID="{4125A9F7-A553-CB44-94C0-516969DAF4A5}" presName="txShp" presStyleLbl="node1" presStyleIdx="1" presStyleCnt="4">
        <dgm:presLayoutVars>
          <dgm:bulletEnabled val="1"/>
        </dgm:presLayoutVars>
      </dgm:prSet>
      <dgm:spPr/>
    </dgm:pt>
    <dgm:pt modelId="{93A74A37-C1AD-8243-87AF-2DF0F6A2AD5F}" type="pres">
      <dgm:prSet presAssocID="{8C5539C6-7AA7-3444-BC2F-DB4F431B0322}" presName="spacing" presStyleCnt="0"/>
      <dgm:spPr/>
    </dgm:pt>
    <dgm:pt modelId="{8C6365CD-A967-E742-BB0E-1B03353E016A}" type="pres">
      <dgm:prSet presAssocID="{80D0CCF2-FB0A-3544-B81E-13203F8C6341}" presName="composite" presStyleCnt="0"/>
      <dgm:spPr/>
    </dgm:pt>
    <dgm:pt modelId="{DC9CCB4C-611D-3D45-AEE3-CF89D82C1905}" type="pres">
      <dgm:prSet presAssocID="{80D0CCF2-FB0A-3544-B81E-13203F8C6341}" presName="imgShp" presStyleLbl="fgImgPlace1" presStyleIdx="2" presStyleCnt="4" custLinFactNeighborY="139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B14C8F1-DE2E-8E4F-8E1B-B8062BC01EE3}" type="pres">
      <dgm:prSet presAssocID="{80D0CCF2-FB0A-3544-B81E-13203F8C6341}" presName="txShp" presStyleLbl="node1" presStyleIdx="2" presStyleCnt="4">
        <dgm:presLayoutVars>
          <dgm:bulletEnabled val="1"/>
        </dgm:presLayoutVars>
      </dgm:prSet>
      <dgm:spPr/>
    </dgm:pt>
    <dgm:pt modelId="{00954279-FC92-494C-A7AA-BCB2570CC481}" type="pres">
      <dgm:prSet presAssocID="{62F764DA-51D7-C54D-8393-B44439684C19}" presName="spacing" presStyleCnt="0"/>
      <dgm:spPr/>
    </dgm:pt>
    <dgm:pt modelId="{9CDD29FE-1237-3141-92C8-DAAED340BEA6}" type="pres">
      <dgm:prSet presAssocID="{0E889587-F985-724C-ABF8-522AD9DD2C34}" presName="composite" presStyleCnt="0"/>
      <dgm:spPr/>
    </dgm:pt>
    <dgm:pt modelId="{EFCBF283-EBB3-9D4E-91B0-451B8B92A2B4}" type="pres">
      <dgm:prSet presAssocID="{0E889587-F985-724C-ABF8-522AD9DD2C34}" presName="imgShp" presStyleLbl="fgImgPlace1" presStyleIdx="3" presStyleCnt="4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</dgm:pt>
    <dgm:pt modelId="{C5693061-39C0-3648-9845-D2557F9D44FE}" type="pres">
      <dgm:prSet presAssocID="{0E889587-F985-724C-ABF8-522AD9DD2C34}" presName="txShp" presStyleLbl="node1" presStyleIdx="3" presStyleCnt="4">
        <dgm:presLayoutVars>
          <dgm:bulletEnabled val="1"/>
        </dgm:presLayoutVars>
      </dgm:prSet>
      <dgm:spPr/>
    </dgm:pt>
  </dgm:ptLst>
  <dgm:cxnLst>
    <dgm:cxn modelId="{165C6603-A004-F643-84EC-9342E3758C86}" srcId="{206C89D2-2A34-3C44-8FB0-9BB6C32469DC}" destId="{4125A9F7-A553-CB44-94C0-516969DAF4A5}" srcOrd="1" destOrd="0" parTransId="{A83670E3-BC8D-4849-938C-88C93A705600}" sibTransId="{8C5539C6-7AA7-3444-BC2F-DB4F431B0322}"/>
    <dgm:cxn modelId="{6C90E61D-23F1-F048-86AB-7179B957006D}" srcId="{206C89D2-2A34-3C44-8FB0-9BB6C32469DC}" destId="{0E889587-F985-724C-ABF8-522AD9DD2C34}" srcOrd="3" destOrd="0" parTransId="{6B591A4A-4436-CB4C-87E9-994781966B14}" sibTransId="{B6582DD8-C5CF-3149-8971-32A3B505C6F7}"/>
    <dgm:cxn modelId="{4458CF2E-BB14-594B-8184-CE0902A36AEF}" srcId="{206C89D2-2A34-3C44-8FB0-9BB6C32469DC}" destId="{80D0CCF2-FB0A-3544-B81E-13203F8C6341}" srcOrd="2" destOrd="0" parTransId="{78E37A95-7DB7-8742-9F30-14F81DA130F7}" sibTransId="{62F764DA-51D7-C54D-8393-B44439684C19}"/>
    <dgm:cxn modelId="{CF4B4C43-7B7F-064A-9E3E-05B00D5C05D3}" type="presOf" srcId="{DB80E87D-6137-8A43-978C-9499107AB186}" destId="{1BFC5999-2FFC-7B46-BB5F-D04A287E3257}" srcOrd="0" destOrd="0" presId="urn:microsoft.com/office/officeart/2005/8/layout/vList3"/>
    <dgm:cxn modelId="{CDA6CF7A-64E5-A64A-9EBA-CEA60A8D292F}" type="presOf" srcId="{80D0CCF2-FB0A-3544-B81E-13203F8C6341}" destId="{9B14C8F1-DE2E-8E4F-8E1B-B8062BC01EE3}" srcOrd="0" destOrd="0" presId="urn:microsoft.com/office/officeart/2005/8/layout/vList3"/>
    <dgm:cxn modelId="{C6701F8B-8192-9D42-AB81-1D544A44D94A}" type="presOf" srcId="{4125A9F7-A553-CB44-94C0-516969DAF4A5}" destId="{2111E8B4-A439-6441-A030-22B61981CE83}" srcOrd="0" destOrd="0" presId="urn:microsoft.com/office/officeart/2005/8/layout/vList3"/>
    <dgm:cxn modelId="{700BC68C-7DCF-0E4A-9C72-FD4E73C81D0E}" type="presOf" srcId="{0E889587-F985-724C-ABF8-522AD9DD2C34}" destId="{C5693061-39C0-3648-9845-D2557F9D44FE}" srcOrd="0" destOrd="0" presId="urn:microsoft.com/office/officeart/2005/8/layout/vList3"/>
    <dgm:cxn modelId="{4356F4BE-7798-2742-8B98-01F00DE46A96}" type="presOf" srcId="{206C89D2-2A34-3C44-8FB0-9BB6C32469DC}" destId="{6497ACF5-55FE-CF4E-B1F8-69F4CD0BF7EB}" srcOrd="0" destOrd="0" presId="urn:microsoft.com/office/officeart/2005/8/layout/vList3"/>
    <dgm:cxn modelId="{D3D546CA-E744-4D4E-B4D3-2B3730A3C1BF}" srcId="{206C89D2-2A34-3C44-8FB0-9BB6C32469DC}" destId="{DB80E87D-6137-8A43-978C-9499107AB186}" srcOrd="0" destOrd="0" parTransId="{6849C063-7F64-D742-9C1D-19804EFA2686}" sibTransId="{0F06E2E9-F6DC-BD4B-BBD8-9433ED2A5ACD}"/>
    <dgm:cxn modelId="{B822BD3A-08CA-9045-A31C-3480BF29C599}" type="presParOf" srcId="{6497ACF5-55FE-CF4E-B1F8-69F4CD0BF7EB}" destId="{CBF24D71-48EE-C742-A55B-778D7773E72C}" srcOrd="0" destOrd="0" presId="urn:microsoft.com/office/officeart/2005/8/layout/vList3"/>
    <dgm:cxn modelId="{D14F46C0-B4C4-C246-858D-682B0568E9B7}" type="presParOf" srcId="{CBF24D71-48EE-C742-A55B-778D7773E72C}" destId="{9758B1BF-335A-AA45-895E-FE0EBFB4FD10}" srcOrd="0" destOrd="0" presId="urn:microsoft.com/office/officeart/2005/8/layout/vList3"/>
    <dgm:cxn modelId="{9CCE8EA0-A780-F448-B5F1-96E7F37FDEB8}" type="presParOf" srcId="{CBF24D71-48EE-C742-A55B-778D7773E72C}" destId="{1BFC5999-2FFC-7B46-BB5F-D04A287E3257}" srcOrd="1" destOrd="0" presId="urn:microsoft.com/office/officeart/2005/8/layout/vList3"/>
    <dgm:cxn modelId="{B282CD4F-FA8E-6E4E-88A5-1E1EB16E7479}" type="presParOf" srcId="{6497ACF5-55FE-CF4E-B1F8-69F4CD0BF7EB}" destId="{88B51C2B-63AA-3548-9A90-7C50E42650BD}" srcOrd="1" destOrd="0" presId="urn:microsoft.com/office/officeart/2005/8/layout/vList3"/>
    <dgm:cxn modelId="{D6BF6973-F90A-A443-A491-0B55482282D9}" type="presParOf" srcId="{6497ACF5-55FE-CF4E-B1F8-69F4CD0BF7EB}" destId="{71F38416-A68B-4D4E-9C5D-26E25E805A50}" srcOrd="2" destOrd="0" presId="urn:microsoft.com/office/officeart/2005/8/layout/vList3"/>
    <dgm:cxn modelId="{335D7619-064D-1145-89C8-79480613EA70}" type="presParOf" srcId="{71F38416-A68B-4D4E-9C5D-26E25E805A50}" destId="{0DB87BB6-A8F0-AA44-AAD6-92222BA63DB0}" srcOrd="0" destOrd="0" presId="urn:microsoft.com/office/officeart/2005/8/layout/vList3"/>
    <dgm:cxn modelId="{838C019E-4B94-644E-BE7A-356AE6F8CF94}" type="presParOf" srcId="{71F38416-A68B-4D4E-9C5D-26E25E805A50}" destId="{2111E8B4-A439-6441-A030-22B61981CE83}" srcOrd="1" destOrd="0" presId="urn:microsoft.com/office/officeart/2005/8/layout/vList3"/>
    <dgm:cxn modelId="{5BA3A8B8-961A-6C41-97B8-BA6815EE20E6}" type="presParOf" srcId="{6497ACF5-55FE-CF4E-B1F8-69F4CD0BF7EB}" destId="{93A74A37-C1AD-8243-87AF-2DF0F6A2AD5F}" srcOrd="3" destOrd="0" presId="urn:microsoft.com/office/officeart/2005/8/layout/vList3"/>
    <dgm:cxn modelId="{21FFD3E3-77BE-BB4C-BD2D-D318A10D4E76}" type="presParOf" srcId="{6497ACF5-55FE-CF4E-B1F8-69F4CD0BF7EB}" destId="{8C6365CD-A967-E742-BB0E-1B03353E016A}" srcOrd="4" destOrd="0" presId="urn:microsoft.com/office/officeart/2005/8/layout/vList3"/>
    <dgm:cxn modelId="{CE556585-30E1-AD4E-92AB-A075BE4AA72F}" type="presParOf" srcId="{8C6365CD-A967-E742-BB0E-1B03353E016A}" destId="{DC9CCB4C-611D-3D45-AEE3-CF89D82C1905}" srcOrd="0" destOrd="0" presId="urn:microsoft.com/office/officeart/2005/8/layout/vList3"/>
    <dgm:cxn modelId="{B22EEAA1-CB6E-4C43-A56A-7CE5C4EF6019}" type="presParOf" srcId="{8C6365CD-A967-E742-BB0E-1B03353E016A}" destId="{9B14C8F1-DE2E-8E4F-8E1B-B8062BC01EE3}" srcOrd="1" destOrd="0" presId="urn:microsoft.com/office/officeart/2005/8/layout/vList3"/>
    <dgm:cxn modelId="{0157FCE5-0B54-5E44-94E2-1BC9B2B4844B}" type="presParOf" srcId="{6497ACF5-55FE-CF4E-B1F8-69F4CD0BF7EB}" destId="{00954279-FC92-494C-A7AA-BCB2570CC481}" srcOrd="5" destOrd="0" presId="urn:microsoft.com/office/officeart/2005/8/layout/vList3"/>
    <dgm:cxn modelId="{DEE9F77C-7649-A140-BC3B-203E8267F0AE}" type="presParOf" srcId="{6497ACF5-55FE-CF4E-B1F8-69F4CD0BF7EB}" destId="{9CDD29FE-1237-3141-92C8-DAAED340BEA6}" srcOrd="6" destOrd="0" presId="urn:microsoft.com/office/officeart/2005/8/layout/vList3"/>
    <dgm:cxn modelId="{4B6246C6-EE8B-0E4E-9181-FE40FCE9F9C2}" type="presParOf" srcId="{9CDD29FE-1237-3141-92C8-DAAED340BEA6}" destId="{EFCBF283-EBB3-9D4E-91B0-451B8B92A2B4}" srcOrd="0" destOrd="0" presId="urn:microsoft.com/office/officeart/2005/8/layout/vList3"/>
    <dgm:cxn modelId="{CD4A33A2-EBAE-F946-85E4-49D1F1870B2B}" type="presParOf" srcId="{9CDD29FE-1237-3141-92C8-DAAED340BEA6}" destId="{C5693061-39C0-3648-9845-D2557F9D44F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417FF1-764C-F44B-815C-D4D3862E27B7}" type="doc">
      <dgm:prSet loTypeId="urn:microsoft.com/office/officeart/2005/8/layout/hProcess6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8EBD7C9C-343A-6D46-90D2-A739159691EC}">
      <dgm:prSet phldrT="[Text]"/>
      <dgm:spPr>
        <a:solidFill>
          <a:schemeClr val="accent2"/>
        </a:solidFill>
      </dgm:spPr>
      <dgm:t>
        <a:bodyPr/>
        <a:lstStyle/>
        <a:p>
          <a:r>
            <a:rPr lang="en-GB" dirty="0" err="1"/>
            <a:t>Dati</a:t>
          </a:r>
          <a:r>
            <a:rPr lang="en-GB" dirty="0"/>
            <a:t> </a:t>
          </a:r>
          <a:r>
            <a:rPr lang="en-GB" dirty="0" err="1"/>
            <a:t>pseudonimizati</a:t>
          </a:r>
          <a:endParaRPr lang="en-GB" dirty="0"/>
        </a:p>
      </dgm:t>
    </dgm:pt>
    <dgm:pt modelId="{FF219CD9-32CC-5C4B-B400-2EF15C54659A}" type="parTrans" cxnId="{49C4AD84-013A-3849-A74C-81BCC2EDCF9E}">
      <dgm:prSet/>
      <dgm:spPr/>
      <dgm:t>
        <a:bodyPr/>
        <a:lstStyle/>
        <a:p>
          <a:endParaRPr lang="en-GB"/>
        </a:p>
      </dgm:t>
    </dgm:pt>
    <dgm:pt modelId="{5E4689D1-463F-504F-91F1-F646D86F632B}" type="sibTrans" cxnId="{49C4AD84-013A-3849-A74C-81BCC2EDCF9E}">
      <dgm:prSet/>
      <dgm:spPr/>
      <dgm:t>
        <a:bodyPr/>
        <a:lstStyle/>
        <a:p>
          <a:endParaRPr lang="en-GB"/>
        </a:p>
      </dgm:t>
    </dgm:pt>
    <dgm:pt modelId="{47BBAE3B-8CCF-644B-88AA-A7DA28D07C78}">
      <dgm:prSet phldrT="[Text]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n-GB" dirty="0" err="1">
              <a:latin typeface="+mj-lt"/>
            </a:rPr>
            <a:t>Verificati</a:t>
          </a:r>
          <a:r>
            <a:rPr lang="en-GB" dirty="0">
              <a:latin typeface="+mj-lt"/>
            </a:rPr>
            <a:t> </a:t>
          </a:r>
          <a:r>
            <a:rPr lang="en-GB" dirty="0" err="1">
              <a:latin typeface="+mj-lt"/>
            </a:rPr>
            <a:t>dai</a:t>
          </a:r>
          <a:r>
            <a:rPr lang="en-GB" dirty="0">
              <a:latin typeface="+mj-lt"/>
            </a:rPr>
            <a:t> </a:t>
          </a:r>
          <a:r>
            <a:rPr lang="en-GB" dirty="0" err="1">
              <a:latin typeface="+mj-lt"/>
            </a:rPr>
            <a:t>nostri</a:t>
          </a:r>
          <a:r>
            <a:rPr lang="en-GB" dirty="0">
              <a:latin typeface="+mj-lt"/>
            </a:rPr>
            <a:t> </a:t>
          </a:r>
          <a:r>
            <a:rPr lang="en-GB" dirty="0" err="1">
              <a:latin typeface="+mj-lt"/>
            </a:rPr>
            <a:t>tecnici</a:t>
          </a:r>
          <a:r>
            <a:rPr lang="en-GB" dirty="0">
              <a:latin typeface="+mj-lt"/>
            </a:rPr>
            <a:t> </a:t>
          </a:r>
        </a:p>
      </dgm:t>
    </dgm:pt>
    <dgm:pt modelId="{261DFCEF-0731-AD4C-AA1D-6DA77C7887E4}" type="parTrans" cxnId="{4D09FB1A-8B83-724B-889A-B86A0DE3BD8B}">
      <dgm:prSet/>
      <dgm:spPr/>
      <dgm:t>
        <a:bodyPr/>
        <a:lstStyle/>
        <a:p>
          <a:endParaRPr lang="en-GB"/>
        </a:p>
      </dgm:t>
    </dgm:pt>
    <dgm:pt modelId="{AC6A540D-E856-774B-A04B-112AA1CE2AB6}" type="sibTrans" cxnId="{4D09FB1A-8B83-724B-889A-B86A0DE3BD8B}">
      <dgm:prSet/>
      <dgm:spPr/>
      <dgm:t>
        <a:bodyPr/>
        <a:lstStyle/>
        <a:p>
          <a:endParaRPr lang="en-GB"/>
        </a:p>
      </dgm:t>
    </dgm:pt>
    <dgm:pt modelId="{D994622C-49B5-B749-A936-076B9E76DC95}">
      <dgm:prSet phldrT="[Text]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n-GB" dirty="0" err="1">
              <a:latin typeface="+mj-lt"/>
            </a:rPr>
            <a:t>Trasmessi</a:t>
          </a:r>
          <a:r>
            <a:rPr lang="en-GB" dirty="0">
              <a:latin typeface="+mj-lt"/>
            </a:rPr>
            <a:t> in modo </a:t>
          </a:r>
          <a:r>
            <a:rPr lang="en-GB" dirty="0" err="1">
              <a:latin typeface="+mj-lt"/>
            </a:rPr>
            <a:t>sicuro</a:t>
          </a:r>
          <a:endParaRPr lang="en-GB" dirty="0">
            <a:latin typeface="+mj-lt"/>
          </a:endParaRPr>
        </a:p>
      </dgm:t>
    </dgm:pt>
    <dgm:pt modelId="{204E380A-B1FD-A340-A0DC-020005F0B3EB}" type="parTrans" cxnId="{D6A5AABA-7310-A24C-B6C9-F0F476DFC461}">
      <dgm:prSet/>
      <dgm:spPr/>
      <dgm:t>
        <a:bodyPr/>
        <a:lstStyle/>
        <a:p>
          <a:endParaRPr lang="en-GB"/>
        </a:p>
      </dgm:t>
    </dgm:pt>
    <dgm:pt modelId="{35E81D89-6EC8-4640-B73F-31B208CD83E9}" type="sibTrans" cxnId="{D6A5AABA-7310-A24C-B6C9-F0F476DFC461}">
      <dgm:prSet/>
      <dgm:spPr/>
      <dgm:t>
        <a:bodyPr/>
        <a:lstStyle/>
        <a:p>
          <a:endParaRPr lang="en-GB"/>
        </a:p>
      </dgm:t>
    </dgm:pt>
    <dgm:pt modelId="{52693F79-DAB4-B14A-9B79-11860CEAE5D7}">
      <dgm:prSet phldrT="[Text]"/>
      <dgm:spPr>
        <a:solidFill>
          <a:schemeClr val="accent1"/>
        </a:solidFill>
      </dgm:spPr>
      <dgm:t>
        <a:bodyPr/>
        <a:lstStyle/>
        <a:p>
          <a:r>
            <a:rPr lang="en-GB" err="1"/>
            <a:t>Comitato</a:t>
          </a:r>
          <a:r>
            <a:rPr lang="en-GB"/>
            <a:t> di accesso</a:t>
          </a:r>
        </a:p>
      </dgm:t>
    </dgm:pt>
    <dgm:pt modelId="{BA6E7903-668B-1C4C-A97D-877B114275BC}" type="parTrans" cxnId="{7C6ED264-2C69-FD43-9E62-C26E6D3CCB68}">
      <dgm:prSet/>
      <dgm:spPr/>
      <dgm:t>
        <a:bodyPr/>
        <a:lstStyle/>
        <a:p>
          <a:endParaRPr lang="en-GB"/>
        </a:p>
      </dgm:t>
    </dgm:pt>
    <dgm:pt modelId="{2C8DDB36-D652-CB4D-89AC-D015AA8E2702}" type="sibTrans" cxnId="{7C6ED264-2C69-FD43-9E62-C26E6D3CCB68}">
      <dgm:prSet/>
      <dgm:spPr/>
      <dgm:t>
        <a:bodyPr/>
        <a:lstStyle/>
        <a:p>
          <a:endParaRPr lang="en-GB"/>
        </a:p>
      </dgm:t>
    </dgm:pt>
    <dgm:pt modelId="{D5B499CD-7C98-6340-BBDE-E5EE6DCC1966}">
      <dgm:prSet phldrT="[Text]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n-GB" dirty="0">
              <a:latin typeface="+mj-lt"/>
            </a:rPr>
            <a:t>Valuta chi </a:t>
          </a:r>
          <a:r>
            <a:rPr lang="en-GB" dirty="0" err="1">
              <a:latin typeface="+mj-lt"/>
            </a:rPr>
            <a:t>vuole</a:t>
          </a:r>
          <a:r>
            <a:rPr lang="en-GB" dirty="0">
              <a:latin typeface="+mj-lt"/>
            </a:rPr>
            <a:t> </a:t>
          </a:r>
          <a:r>
            <a:rPr lang="en-GB" dirty="0" err="1">
              <a:latin typeface="+mj-lt"/>
            </a:rPr>
            <a:t>accedere</a:t>
          </a:r>
          <a:r>
            <a:rPr lang="en-GB" dirty="0">
              <a:latin typeface="+mj-lt"/>
            </a:rPr>
            <a:t> ai </a:t>
          </a:r>
          <a:r>
            <a:rPr lang="en-GB" dirty="0" err="1">
              <a:latin typeface="+mj-lt"/>
            </a:rPr>
            <a:t>dati</a:t>
          </a:r>
          <a:r>
            <a:rPr lang="en-GB" dirty="0">
              <a:latin typeface="+mj-lt"/>
            </a:rPr>
            <a:t> </a:t>
          </a:r>
        </a:p>
      </dgm:t>
    </dgm:pt>
    <dgm:pt modelId="{B95CB9C5-4043-774A-A567-F1F36F7278E1}" type="parTrans" cxnId="{324C6524-7F98-7C49-9ADD-3F11F9AA4E44}">
      <dgm:prSet/>
      <dgm:spPr/>
      <dgm:t>
        <a:bodyPr/>
        <a:lstStyle/>
        <a:p>
          <a:endParaRPr lang="en-GB"/>
        </a:p>
      </dgm:t>
    </dgm:pt>
    <dgm:pt modelId="{58D3EE18-018B-4241-A691-B5BF78C69EE8}" type="sibTrans" cxnId="{324C6524-7F98-7C49-9ADD-3F11F9AA4E44}">
      <dgm:prSet/>
      <dgm:spPr/>
      <dgm:t>
        <a:bodyPr/>
        <a:lstStyle/>
        <a:p>
          <a:endParaRPr lang="en-GB"/>
        </a:p>
      </dgm:t>
    </dgm:pt>
    <dgm:pt modelId="{B4BDFF99-BEBD-8A4C-9160-5325EB657CE6}">
      <dgm:prSet phldrT="[Text]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n-GB" dirty="0" err="1">
              <a:latin typeface="+mj-lt"/>
            </a:rPr>
            <a:t>Quali</a:t>
          </a:r>
          <a:r>
            <a:rPr lang="en-GB" dirty="0">
              <a:latin typeface="+mj-lt"/>
            </a:rPr>
            <a:t> </a:t>
          </a:r>
          <a:r>
            <a:rPr lang="en-GB" dirty="0" err="1">
              <a:latin typeface="+mj-lt"/>
            </a:rPr>
            <a:t>sono</a:t>
          </a:r>
          <a:r>
            <a:rPr lang="en-GB" dirty="0">
              <a:latin typeface="+mj-lt"/>
            </a:rPr>
            <a:t> </a:t>
          </a:r>
          <a:r>
            <a:rPr lang="en-GB" dirty="0" err="1">
              <a:latin typeface="+mj-lt"/>
            </a:rPr>
            <a:t>gli</a:t>
          </a:r>
          <a:r>
            <a:rPr lang="en-GB" dirty="0">
              <a:latin typeface="+mj-lt"/>
            </a:rPr>
            <a:t> </a:t>
          </a:r>
          <a:r>
            <a:rPr lang="en-GB" dirty="0" err="1">
              <a:latin typeface="+mj-lt"/>
            </a:rPr>
            <a:t>obiettivi</a:t>
          </a:r>
          <a:r>
            <a:rPr lang="en-GB" dirty="0">
              <a:latin typeface="+mj-lt"/>
            </a:rPr>
            <a:t> di </a:t>
          </a:r>
          <a:r>
            <a:rPr lang="en-GB" dirty="0" err="1">
              <a:latin typeface="+mj-lt"/>
            </a:rPr>
            <a:t>ricerca</a:t>
          </a:r>
          <a:endParaRPr lang="en-GB" dirty="0">
            <a:latin typeface="+mj-lt"/>
          </a:endParaRPr>
        </a:p>
      </dgm:t>
    </dgm:pt>
    <dgm:pt modelId="{3B55165A-55D5-1B47-8D72-B1A20B3C56FB}" type="parTrans" cxnId="{6F1C7F79-612C-2440-A36B-4C2D3E7A309E}">
      <dgm:prSet/>
      <dgm:spPr/>
      <dgm:t>
        <a:bodyPr/>
        <a:lstStyle/>
        <a:p>
          <a:endParaRPr lang="en-GB"/>
        </a:p>
      </dgm:t>
    </dgm:pt>
    <dgm:pt modelId="{04AF3A8D-7EF5-0E48-B51F-0871F7B32E75}" type="sibTrans" cxnId="{6F1C7F79-612C-2440-A36B-4C2D3E7A309E}">
      <dgm:prSet/>
      <dgm:spPr/>
      <dgm:t>
        <a:bodyPr/>
        <a:lstStyle/>
        <a:p>
          <a:endParaRPr lang="en-GB"/>
        </a:p>
      </dgm:t>
    </dgm:pt>
    <dgm:pt modelId="{4D703630-52ED-794F-A32A-86ABF2A465E3}">
      <dgm:prSet phldrT="[Text]"/>
      <dgm:spPr>
        <a:solidFill>
          <a:schemeClr val="tx2"/>
        </a:solidFill>
      </dgm:spPr>
      <dgm:t>
        <a:bodyPr/>
        <a:lstStyle/>
        <a:p>
          <a:r>
            <a:rPr lang="en-GB" err="1"/>
            <a:t>Contratto</a:t>
          </a:r>
          <a:r>
            <a:rPr lang="en-GB"/>
            <a:t> di </a:t>
          </a:r>
          <a:r>
            <a:rPr lang="en-GB" err="1"/>
            <a:t>condivisione</a:t>
          </a:r>
          <a:endParaRPr lang="en-GB"/>
        </a:p>
      </dgm:t>
    </dgm:pt>
    <dgm:pt modelId="{F9374F86-9814-944B-B7A4-5EE1A560272F}" type="parTrans" cxnId="{A2098F90-0AF6-4E45-938D-AE4F7146CF66}">
      <dgm:prSet/>
      <dgm:spPr/>
      <dgm:t>
        <a:bodyPr/>
        <a:lstStyle/>
        <a:p>
          <a:endParaRPr lang="en-GB"/>
        </a:p>
      </dgm:t>
    </dgm:pt>
    <dgm:pt modelId="{ACFC4752-66F9-0441-A0E7-F512783D6BC8}" type="sibTrans" cxnId="{A2098F90-0AF6-4E45-938D-AE4F7146CF66}">
      <dgm:prSet/>
      <dgm:spPr/>
      <dgm:t>
        <a:bodyPr/>
        <a:lstStyle/>
        <a:p>
          <a:endParaRPr lang="en-GB"/>
        </a:p>
      </dgm:t>
    </dgm:pt>
    <dgm:pt modelId="{DAF225A8-D35A-6441-B653-67B7C350A5C7}">
      <dgm:prSet phldrT="[Text]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n-GB" dirty="0" err="1">
              <a:latin typeface="+mj-lt"/>
            </a:rPr>
            <a:t>Limita</a:t>
          </a:r>
          <a:r>
            <a:rPr lang="en-GB" dirty="0">
              <a:latin typeface="+mj-lt"/>
            </a:rPr>
            <a:t> </a:t>
          </a:r>
          <a:r>
            <a:rPr lang="en-GB" dirty="0" err="1">
              <a:latin typeface="+mj-lt"/>
            </a:rPr>
            <a:t>gli</a:t>
          </a:r>
          <a:r>
            <a:rPr lang="en-GB" dirty="0">
              <a:latin typeface="+mj-lt"/>
            </a:rPr>
            <a:t> </a:t>
          </a:r>
          <a:r>
            <a:rPr lang="en-GB" dirty="0" err="1">
              <a:latin typeface="+mj-lt"/>
            </a:rPr>
            <a:t>obiettivi</a:t>
          </a:r>
          <a:r>
            <a:rPr lang="en-GB" dirty="0">
              <a:latin typeface="+mj-lt"/>
            </a:rPr>
            <a:t> di </a:t>
          </a:r>
          <a:r>
            <a:rPr lang="en-GB" dirty="0" err="1">
              <a:latin typeface="+mj-lt"/>
            </a:rPr>
            <a:t>utilizzo</a:t>
          </a:r>
          <a:r>
            <a:rPr lang="en-GB" dirty="0">
              <a:latin typeface="+mj-lt"/>
            </a:rPr>
            <a:t> </a:t>
          </a:r>
        </a:p>
      </dgm:t>
    </dgm:pt>
    <dgm:pt modelId="{B1E347D8-6739-8841-A707-BCE12FE6D801}" type="parTrans" cxnId="{2AB6C0B6-CB35-B844-962B-78ECE6067AB2}">
      <dgm:prSet/>
      <dgm:spPr/>
      <dgm:t>
        <a:bodyPr/>
        <a:lstStyle/>
        <a:p>
          <a:endParaRPr lang="en-GB"/>
        </a:p>
      </dgm:t>
    </dgm:pt>
    <dgm:pt modelId="{57E0D910-DE1A-F74E-92C7-49AF5A9B9C63}" type="sibTrans" cxnId="{2AB6C0B6-CB35-B844-962B-78ECE6067AB2}">
      <dgm:prSet/>
      <dgm:spPr/>
      <dgm:t>
        <a:bodyPr/>
        <a:lstStyle/>
        <a:p>
          <a:endParaRPr lang="en-GB"/>
        </a:p>
      </dgm:t>
    </dgm:pt>
    <dgm:pt modelId="{77E7581C-F802-3848-9E81-8824AD3FCA4B}">
      <dgm:prSet phldrT="[Text]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n-GB" dirty="0" err="1">
              <a:solidFill>
                <a:schemeClr val="tx1"/>
              </a:solidFill>
              <a:latin typeface="+mj-lt"/>
            </a:rPr>
            <a:t>Garantisce</a:t>
          </a:r>
          <a:r>
            <a:rPr lang="en-GB" dirty="0">
              <a:solidFill>
                <a:schemeClr val="tx1"/>
              </a:solidFill>
              <a:latin typeface="+mj-lt"/>
            </a:rPr>
            <a:t> I </a:t>
          </a:r>
          <a:r>
            <a:rPr lang="en-GB" dirty="0" err="1">
              <a:solidFill>
                <a:schemeClr val="tx1"/>
              </a:solidFill>
              <a:latin typeface="+mj-lt"/>
            </a:rPr>
            <a:t>diritti</a:t>
          </a:r>
          <a:r>
            <a:rPr lang="en-GB" dirty="0">
              <a:solidFill>
                <a:schemeClr val="tx1"/>
              </a:solidFill>
              <a:latin typeface="+mj-lt"/>
            </a:rPr>
            <a:t> </a:t>
          </a:r>
          <a:r>
            <a:rPr lang="en-GB" dirty="0" err="1">
              <a:solidFill>
                <a:schemeClr val="tx1"/>
              </a:solidFill>
              <a:latin typeface="+mj-lt"/>
            </a:rPr>
            <a:t>dei</a:t>
          </a:r>
          <a:r>
            <a:rPr lang="en-GB" dirty="0">
              <a:solidFill>
                <a:schemeClr val="tx1"/>
              </a:solidFill>
              <a:latin typeface="+mj-lt"/>
            </a:rPr>
            <a:t> </a:t>
          </a:r>
          <a:r>
            <a:rPr lang="en-GB" dirty="0" err="1">
              <a:solidFill>
                <a:schemeClr val="tx1"/>
              </a:solidFill>
              <a:latin typeface="+mj-lt"/>
            </a:rPr>
            <a:t>partecipanti</a:t>
          </a:r>
          <a:endParaRPr lang="en-GB" strike="sngStrike" dirty="0">
            <a:solidFill>
              <a:schemeClr val="tx1"/>
            </a:solidFill>
            <a:latin typeface="+mj-lt"/>
          </a:endParaRPr>
        </a:p>
      </dgm:t>
    </dgm:pt>
    <dgm:pt modelId="{4F9A4E43-D2BB-9347-8F80-C4526BC12EA4}" type="parTrans" cxnId="{6D3C42E1-AF79-D94B-BA51-2A28FBA7D601}">
      <dgm:prSet/>
      <dgm:spPr/>
      <dgm:t>
        <a:bodyPr/>
        <a:lstStyle/>
        <a:p>
          <a:endParaRPr lang="en-GB"/>
        </a:p>
      </dgm:t>
    </dgm:pt>
    <dgm:pt modelId="{0ADDFFF2-F9C1-0B44-B184-89386523C9C9}" type="sibTrans" cxnId="{6D3C42E1-AF79-D94B-BA51-2A28FBA7D601}">
      <dgm:prSet/>
      <dgm:spPr/>
      <dgm:t>
        <a:bodyPr/>
        <a:lstStyle/>
        <a:p>
          <a:endParaRPr lang="en-GB"/>
        </a:p>
      </dgm:t>
    </dgm:pt>
    <dgm:pt modelId="{B4949848-FE3E-BE44-9D92-2465A25A3088}" type="pres">
      <dgm:prSet presAssocID="{98417FF1-764C-F44B-815C-D4D3862E27B7}" presName="theList" presStyleCnt="0">
        <dgm:presLayoutVars>
          <dgm:dir/>
          <dgm:animLvl val="lvl"/>
          <dgm:resizeHandles val="exact"/>
        </dgm:presLayoutVars>
      </dgm:prSet>
      <dgm:spPr/>
    </dgm:pt>
    <dgm:pt modelId="{C31C74BE-312F-8D47-954D-1835CC9DEF0A}" type="pres">
      <dgm:prSet presAssocID="{8EBD7C9C-343A-6D46-90D2-A739159691EC}" presName="compNode" presStyleCnt="0"/>
      <dgm:spPr/>
    </dgm:pt>
    <dgm:pt modelId="{C788E53C-0033-964E-8F00-32A2D28591D4}" type="pres">
      <dgm:prSet presAssocID="{8EBD7C9C-343A-6D46-90D2-A739159691EC}" presName="noGeometry" presStyleCnt="0"/>
      <dgm:spPr/>
    </dgm:pt>
    <dgm:pt modelId="{812E93A8-807E-D540-A9AA-069553D3BB99}" type="pres">
      <dgm:prSet presAssocID="{8EBD7C9C-343A-6D46-90D2-A739159691EC}" presName="childTextVisible" presStyleLbl="bgAccFollowNode1" presStyleIdx="0" presStyleCnt="3">
        <dgm:presLayoutVars>
          <dgm:bulletEnabled val="1"/>
        </dgm:presLayoutVars>
      </dgm:prSet>
      <dgm:spPr/>
    </dgm:pt>
    <dgm:pt modelId="{E4186D1A-A105-D44F-A3A7-FAB4E63C9D6C}" type="pres">
      <dgm:prSet presAssocID="{8EBD7C9C-343A-6D46-90D2-A739159691EC}" presName="childTextHidden" presStyleLbl="bgAccFollowNode1" presStyleIdx="0" presStyleCnt="3"/>
      <dgm:spPr/>
    </dgm:pt>
    <dgm:pt modelId="{478E5AAB-D840-8D49-9FAB-6545D563F794}" type="pres">
      <dgm:prSet presAssocID="{8EBD7C9C-343A-6D46-90D2-A739159691E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BEF0869-5E06-654D-A736-E97F23DF6E6A}" type="pres">
      <dgm:prSet presAssocID="{8EBD7C9C-343A-6D46-90D2-A739159691EC}" presName="aSpace" presStyleCnt="0"/>
      <dgm:spPr/>
    </dgm:pt>
    <dgm:pt modelId="{B63422E4-53F9-2448-8464-C049502F0A95}" type="pres">
      <dgm:prSet presAssocID="{52693F79-DAB4-B14A-9B79-11860CEAE5D7}" presName="compNode" presStyleCnt="0"/>
      <dgm:spPr/>
    </dgm:pt>
    <dgm:pt modelId="{6FC4B0B6-9F6A-F34A-8798-B42D67150F03}" type="pres">
      <dgm:prSet presAssocID="{52693F79-DAB4-B14A-9B79-11860CEAE5D7}" presName="noGeometry" presStyleCnt="0"/>
      <dgm:spPr/>
    </dgm:pt>
    <dgm:pt modelId="{0447A8DB-4E59-8D49-A1EF-0741FCE0FB54}" type="pres">
      <dgm:prSet presAssocID="{52693F79-DAB4-B14A-9B79-11860CEAE5D7}" presName="childTextVisible" presStyleLbl="bgAccFollowNode1" presStyleIdx="1" presStyleCnt="3">
        <dgm:presLayoutVars>
          <dgm:bulletEnabled val="1"/>
        </dgm:presLayoutVars>
      </dgm:prSet>
      <dgm:spPr/>
    </dgm:pt>
    <dgm:pt modelId="{F829366C-B02B-5E42-B526-7C549CFFEDB9}" type="pres">
      <dgm:prSet presAssocID="{52693F79-DAB4-B14A-9B79-11860CEAE5D7}" presName="childTextHidden" presStyleLbl="bgAccFollowNode1" presStyleIdx="1" presStyleCnt="3"/>
      <dgm:spPr/>
    </dgm:pt>
    <dgm:pt modelId="{A0F7AB10-CBAA-5849-9819-C9C5754DB496}" type="pres">
      <dgm:prSet presAssocID="{52693F79-DAB4-B14A-9B79-11860CEAE5D7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C663CF1C-14DB-804A-9EBD-716C94890791}" type="pres">
      <dgm:prSet presAssocID="{52693F79-DAB4-B14A-9B79-11860CEAE5D7}" presName="aSpace" presStyleCnt="0"/>
      <dgm:spPr/>
    </dgm:pt>
    <dgm:pt modelId="{1DD6C987-1D22-914B-8021-90E246870999}" type="pres">
      <dgm:prSet presAssocID="{4D703630-52ED-794F-A32A-86ABF2A465E3}" presName="compNode" presStyleCnt="0"/>
      <dgm:spPr/>
    </dgm:pt>
    <dgm:pt modelId="{62C38629-1FF8-9546-BADA-A6E0EF8FC044}" type="pres">
      <dgm:prSet presAssocID="{4D703630-52ED-794F-A32A-86ABF2A465E3}" presName="noGeometry" presStyleCnt="0"/>
      <dgm:spPr/>
    </dgm:pt>
    <dgm:pt modelId="{A10CD99B-6A7C-9048-B7ED-F3744DF8FB8B}" type="pres">
      <dgm:prSet presAssocID="{4D703630-52ED-794F-A32A-86ABF2A465E3}" presName="childTextVisible" presStyleLbl="bgAccFollowNode1" presStyleIdx="2" presStyleCnt="3" custLinFactNeighborX="189" custLinFactNeighborY="1484">
        <dgm:presLayoutVars>
          <dgm:bulletEnabled val="1"/>
        </dgm:presLayoutVars>
      </dgm:prSet>
      <dgm:spPr/>
    </dgm:pt>
    <dgm:pt modelId="{29F26A89-A2F8-B544-81C2-750B19555821}" type="pres">
      <dgm:prSet presAssocID="{4D703630-52ED-794F-A32A-86ABF2A465E3}" presName="childTextHidden" presStyleLbl="bgAccFollowNode1" presStyleIdx="2" presStyleCnt="3"/>
      <dgm:spPr/>
    </dgm:pt>
    <dgm:pt modelId="{11391FAB-E957-7346-9427-1F155DF2DAC4}" type="pres">
      <dgm:prSet presAssocID="{4D703630-52ED-794F-A32A-86ABF2A465E3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274C2A04-8D22-0845-B993-62C5F6DF20A0}" type="presOf" srcId="{D994622C-49B5-B749-A936-076B9E76DC95}" destId="{812E93A8-807E-D540-A9AA-069553D3BB99}" srcOrd="0" destOrd="1" presId="urn:microsoft.com/office/officeart/2005/8/layout/hProcess6"/>
    <dgm:cxn modelId="{BBC99E0D-CF23-4340-81B7-576C6A073AF9}" type="presOf" srcId="{DAF225A8-D35A-6441-B653-67B7C350A5C7}" destId="{29F26A89-A2F8-B544-81C2-750B19555821}" srcOrd="1" destOrd="0" presId="urn:microsoft.com/office/officeart/2005/8/layout/hProcess6"/>
    <dgm:cxn modelId="{B9310712-C167-1C49-8816-4E652A1D2F89}" type="presOf" srcId="{D994622C-49B5-B749-A936-076B9E76DC95}" destId="{E4186D1A-A105-D44F-A3A7-FAB4E63C9D6C}" srcOrd="1" destOrd="1" presId="urn:microsoft.com/office/officeart/2005/8/layout/hProcess6"/>
    <dgm:cxn modelId="{32956215-8744-2E45-A56D-7F2D3F3B2646}" type="presOf" srcId="{B4BDFF99-BEBD-8A4C-9160-5325EB657CE6}" destId="{0447A8DB-4E59-8D49-A1EF-0741FCE0FB54}" srcOrd="0" destOrd="1" presId="urn:microsoft.com/office/officeart/2005/8/layout/hProcess6"/>
    <dgm:cxn modelId="{4D09FB1A-8B83-724B-889A-B86A0DE3BD8B}" srcId="{8EBD7C9C-343A-6D46-90D2-A739159691EC}" destId="{47BBAE3B-8CCF-644B-88AA-A7DA28D07C78}" srcOrd="0" destOrd="0" parTransId="{261DFCEF-0731-AD4C-AA1D-6DA77C7887E4}" sibTransId="{AC6A540D-E856-774B-A04B-112AA1CE2AB6}"/>
    <dgm:cxn modelId="{324C6524-7F98-7C49-9ADD-3F11F9AA4E44}" srcId="{52693F79-DAB4-B14A-9B79-11860CEAE5D7}" destId="{D5B499CD-7C98-6340-BBDE-E5EE6DCC1966}" srcOrd="0" destOrd="0" parTransId="{B95CB9C5-4043-774A-A567-F1F36F7278E1}" sibTransId="{58D3EE18-018B-4241-A691-B5BF78C69EE8}"/>
    <dgm:cxn modelId="{E8387233-F46C-584D-8BA8-4ECCD9CCFF0B}" type="presOf" srcId="{47BBAE3B-8CCF-644B-88AA-A7DA28D07C78}" destId="{812E93A8-807E-D540-A9AA-069553D3BB99}" srcOrd="0" destOrd="0" presId="urn:microsoft.com/office/officeart/2005/8/layout/hProcess6"/>
    <dgm:cxn modelId="{130ADD36-C386-494B-BF44-2A3B67375B20}" type="presOf" srcId="{D5B499CD-7C98-6340-BBDE-E5EE6DCC1966}" destId="{F829366C-B02B-5E42-B526-7C549CFFEDB9}" srcOrd="1" destOrd="0" presId="urn:microsoft.com/office/officeart/2005/8/layout/hProcess6"/>
    <dgm:cxn modelId="{7F3C1E3F-F4C8-C845-A502-1B19774A68A8}" type="presOf" srcId="{B4BDFF99-BEBD-8A4C-9160-5325EB657CE6}" destId="{F829366C-B02B-5E42-B526-7C549CFFEDB9}" srcOrd="1" destOrd="1" presId="urn:microsoft.com/office/officeart/2005/8/layout/hProcess6"/>
    <dgm:cxn modelId="{7C6ED264-2C69-FD43-9E62-C26E6D3CCB68}" srcId="{98417FF1-764C-F44B-815C-D4D3862E27B7}" destId="{52693F79-DAB4-B14A-9B79-11860CEAE5D7}" srcOrd="1" destOrd="0" parTransId="{BA6E7903-668B-1C4C-A97D-877B114275BC}" sibTransId="{2C8DDB36-D652-CB4D-89AC-D015AA8E2702}"/>
    <dgm:cxn modelId="{2864DE65-F4D1-D84F-9221-D32564D698EE}" type="presOf" srcId="{D5B499CD-7C98-6340-BBDE-E5EE6DCC1966}" destId="{0447A8DB-4E59-8D49-A1EF-0741FCE0FB54}" srcOrd="0" destOrd="0" presId="urn:microsoft.com/office/officeart/2005/8/layout/hProcess6"/>
    <dgm:cxn modelId="{6F1C7F79-612C-2440-A36B-4C2D3E7A309E}" srcId="{52693F79-DAB4-B14A-9B79-11860CEAE5D7}" destId="{B4BDFF99-BEBD-8A4C-9160-5325EB657CE6}" srcOrd="1" destOrd="0" parTransId="{3B55165A-55D5-1B47-8D72-B1A20B3C56FB}" sibTransId="{04AF3A8D-7EF5-0E48-B51F-0871F7B32E75}"/>
    <dgm:cxn modelId="{41EAA984-F843-A24C-B02B-629173E0C4D1}" type="presOf" srcId="{77E7581C-F802-3848-9E81-8824AD3FCA4B}" destId="{29F26A89-A2F8-B544-81C2-750B19555821}" srcOrd="1" destOrd="1" presId="urn:microsoft.com/office/officeart/2005/8/layout/hProcess6"/>
    <dgm:cxn modelId="{49C4AD84-013A-3849-A74C-81BCC2EDCF9E}" srcId="{98417FF1-764C-F44B-815C-D4D3862E27B7}" destId="{8EBD7C9C-343A-6D46-90D2-A739159691EC}" srcOrd="0" destOrd="0" parTransId="{FF219CD9-32CC-5C4B-B400-2EF15C54659A}" sibTransId="{5E4689D1-463F-504F-91F1-F646D86F632B}"/>
    <dgm:cxn modelId="{8049A889-C59D-904E-BB23-F2A3314AC9C2}" type="presOf" srcId="{4D703630-52ED-794F-A32A-86ABF2A465E3}" destId="{11391FAB-E957-7346-9427-1F155DF2DAC4}" srcOrd="0" destOrd="0" presId="urn:microsoft.com/office/officeart/2005/8/layout/hProcess6"/>
    <dgm:cxn modelId="{05DE808A-EE5C-E940-9D36-849E016938B1}" type="presOf" srcId="{DAF225A8-D35A-6441-B653-67B7C350A5C7}" destId="{A10CD99B-6A7C-9048-B7ED-F3744DF8FB8B}" srcOrd="0" destOrd="0" presId="urn:microsoft.com/office/officeart/2005/8/layout/hProcess6"/>
    <dgm:cxn modelId="{9185B68E-80A9-F549-BBFB-27EE54A1271C}" type="presOf" srcId="{8EBD7C9C-343A-6D46-90D2-A739159691EC}" destId="{478E5AAB-D840-8D49-9FAB-6545D563F794}" srcOrd="0" destOrd="0" presId="urn:microsoft.com/office/officeart/2005/8/layout/hProcess6"/>
    <dgm:cxn modelId="{A2098F90-0AF6-4E45-938D-AE4F7146CF66}" srcId="{98417FF1-764C-F44B-815C-D4D3862E27B7}" destId="{4D703630-52ED-794F-A32A-86ABF2A465E3}" srcOrd="2" destOrd="0" parTransId="{F9374F86-9814-944B-B7A4-5EE1A560272F}" sibTransId="{ACFC4752-66F9-0441-A0E7-F512783D6BC8}"/>
    <dgm:cxn modelId="{298C2A9E-0036-1E46-A653-0B7A6F7CC81E}" type="presOf" srcId="{52693F79-DAB4-B14A-9B79-11860CEAE5D7}" destId="{A0F7AB10-CBAA-5849-9819-C9C5754DB496}" srcOrd="0" destOrd="0" presId="urn:microsoft.com/office/officeart/2005/8/layout/hProcess6"/>
    <dgm:cxn modelId="{115C299F-9461-1F43-AD7B-946F546B5043}" type="presOf" srcId="{47BBAE3B-8CCF-644B-88AA-A7DA28D07C78}" destId="{E4186D1A-A105-D44F-A3A7-FAB4E63C9D6C}" srcOrd="1" destOrd="0" presId="urn:microsoft.com/office/officeart/2005/8/layout/hProcess6"/>
    <dgm:cxn modelId="{2AB6C0B6-CB35-B844-962B-78ECE6067AB2}" srcId="{4D703630-52ED-794F-A32A-86ABF2A465E3}" destId="{DAF225A8-D35A-6441-B653-67B7C350A5C7}" srcOrd="0" destOrd="0" parTransId="{B1E347D8-6739-8841-A707-BCE12FE6D801}" sibTransId="{57E0D910-DE1A-F74E-92C7-49AF5A9B9C63}"/>
    <dgm:cxn modelId="{D6A5AABA-7310-A24C-B6C9-F0F476DFC461}" srcId="{8EBD7C9C-343A-6D46-90D2-A739159691EC}" destId="{D994622C-49B5-B749-A936-076B9E76DC95}" srcOrd="1" destOrd="0" parTransId="{204E380A-B1FD-A340-A0DC-020005F0B3EB}" sibTransId="{35E81D89-6EC8-4640-B73F-31B208CD83E9}"/>
    <dgm:cxn modelId="{6D3C42E1-AF79-D94B-BA51-2A28FBA7D601}" srcId="{4D703630-52ED-794F-A32A-86ABF2A465E3}" destId="{77E7581C-F802-3848-9E81-8824AD3FCA4B}" srcOrd="1" destOrd="0" parTransId="{4F9A4E43-D2BB-9347-8F80-C4526BC12EA4}" sibTransId="{0ADDFFF2-F9C1-0B44-B184-89386523C9C9}"/>
    <dgm:cxn modelId="{8F7306F0-B86A-6248-BC9B-AB65EA6C521A}" type="presOf" srcId="{77E7581C-F802-3848-9E81-8824AD3FCA4B}" destId="{A10CD99B-6A7C-9048-B7ED-F3744DF8FB8B}" srcOrd="0" destOrd="1" presId="urn:microsoft.com/office/officeart/2005/8/layout/hProcess6"/>
    <dgm:cxn modelId="{F4C8CBFF-3AE9-214C-9524-10870235B848}" type="presOf" srcId="{98417FF1-764C-F44B-815C-D4D3862E27B7}" destId="{B4949848-FE3E-BE44-9D92-2465A25A3088}" srcOrd="0" destOrd="0" presId="urn:microsoft.com/office/officeart/2005/8/layout/hProcess6"/>
    <dgm:cxn modelId="{82C9D08D-62B9-A747-8C1A-9A07A0D22D05}" type="presParOf" srcId="{B4949848-FE3E-BE44-9D92-2465A25A3088}" destId="{C31C74BE-312F-8D47-954D-1835CC9DEF0A}" srcOrd="0" destOrd="0" presId="urn:microsoft.com/office/officeart/2005/8/layout/hProcess6"/>
    <dgm:cxn modelId="{66FF8803-416E-EE44-AB15-8B6F814911C9}" type="presParOf" srcId="{C31C74BE-312F-8D47-954D-1835CC9DEF0A}" destId="{C788E53C-0033-964E-8F00-32A2D28591D4}" srcOrd="0" destOrd="0" presId="urn:microsoft.com/office/officeart/2005/8/layout/hProcess6"/>
    <dgm:cxn modelId="{4CFFD4B1-33B9-F945-B89E-A6B786187FBC}" type="presParOf" srcId="{C31C74BE-312F-8D47-954D-1835CC9DEF0A}" destId="{812E93A8-807E-D540-A9AA-069553D3BB99}" srcOrd="1" destOrd="0" presId="urn:microsoft.com/office/officeart/2005/8/layout/hProcess6"/>
    <dgm:cxn modelId="{7DB73F5A-43F7-1E4E-973D-486C33DA85D1}" type="presParOf" srcId="{C31C74BE-312F-8D47-954D-1835CC9DEF0A}" destId="{E4186D1A-A105-D44F-A3A7-FAB4E63C9D6C}" srcOrd="2" destOrd="0" presId="urn:microsoft.com/office/officeart/2005/8/layout/hProcess6"/>
    <dgm:cxn modelId="{B7A9CC6F-BF51-6946-9026-F2A0FD2CF67D}" type="presParOf" srcId="{C31C74BE-312F-8D47-954D-1835CC9DEF0A}" destId="{478E5AAB-D840-8D49-9FAB-6545D563F794}" srcOrd="3" destOrd="0" presId="urn:microsoft.com/office/officeart/2005/8/layout/hProcess6"/>
    <dgm:cxn modelId="{1ED5CDD4-26C0-814B-B952-6A732F1A1684}" type="presParOf" srcId="{B4949848-FE3E-BE44-9D92-2465A25A3088}" destId="{EBEF0869-5E06-654D-A736-E97F23DF6E6A}" srcOrd="1" destOrd="0" presId="urn:microsoft.com/office/officeart/2005/8/layout/hProcess6"/>
    <dgm:cxn modelId="{0974BAAB-40F0-2D4B-A7AF-CBF13F9B1E59}" type="presParOf" srcId="{B4949848-FE3E-BE44-9D92-2465A25A3088}" destId="{B63422E4-53F9-2448-8464-C049502F0A95}" srcOrd="2" destOrd="0" presId="urn:microsoft.com/office/officeart/2005/8/layout/hProcess6"/>
    <dgm:cxn modelId="{B06D21A2-D5A3-8642-82FD-CB44188B0F59}" type="presParOf" srcId="{B63422E4-53F9-2448-8464-C049502F0A95}" destId="{6FC4B0B6-9F6A-F34A-8798-B42D67150F03}" srcOrd="0" destOrd="0" presId="urn:microsoft.com/office/officeart/2005/8/layout/hProcess6"/>
    <dgm:cxn modelId="{5CF04FCE-9786-534F-89E5-D11611AB9167}" type="presParOf" srcId="{B63422E4-53F9-2448-8464-C049502F0A95}" destId="{0447A8DB-4E59-8D49-A1EF-0741FCE0FB54}" srcOrd="1" destOrd="0" presId="urn:microsoft.com/office/officeart/2005/8/layout/hProcess6"/>
    <dgm:cxn modelId="{A58CECD4-AA17-1948-A9B9-6861DB88DFBE}" type="presParOf" srcId="{B63422E4-53F9-2448-8464-C049502F0A95}" destId="{F829366C-B02B-5E42-B526-7C549CFFEDB9}" srcOrd="2" destOrd="0" presId="urn:microsoft.com/office/officeart/2005/8/layout/hProcess6"/>
    <dgm:cxn modelId="{E4F5C115-88B8-AF4E-A156-CB994F5DC8D9}" type="presParOf" srcId="{B63422E4-53F9-2448-8464-C049502F0A95}" destId="{A0F7AB10-CBAA-5849-9819-C9C5754DB496}" srcOrd="3" destOrd="0" presId="urn:microsoft.com/office/officeart/2005/8/layout/hProcess6"/>
    <dgm:cxn modelId="{A6C2853A-EC10-D346-AA96-EE4B72405571}" type="presParOf" srcId="{B4949848-FE3E-BE44-9D92-2465A25A3088}" destId="{C663CF1C-14DB-804A-9EBD-716C94890791}" srcOrd="3" destOrd="0" presId="urn:microsoft.com/office/officeart/2005/8/layout/hProcess6"/>
    <dgm:cxn modelId="{36460CBB-5186-5D49-B809-AAC9DB577C25}" type="presParOf" srcId="{B4949848-FE3E-BE44-9D92-2465A25A3088}" destId="{1DD6C987-1D22-914B-8021-90E246870999}" srcOrd="4" destOrd="0" presId="urn:microsoft.com/office/officeart/2005/8/layout/hProcess6"/>
    <dgm:cxn modelId="{F1E04D2B-E9F3-0941-B761-BD5B6029ED9F}" type="presParOf" srcId="{1DD6C987-1D22-914B-8021-90E246870999}" destId="{62C38629-1FF8-9546-BADA-A6E0EF8FC044}" srcOrd="0" destOrd="0" presId="urn:microsoft.com/office/officeart/2005/8/layout/hProcess6"/>
    <dgm:cxn modelId="{AA2E6E3F-3D06-2647-BE48-91AA63FE23FF}" type="presParOf" srcId="{1DD6C987-1D22-914B-8021-90E246870999}" destId="{A10CD99B-6A7C-9048-B7ED-F3744DF8FB8B}" srcOrd="1" destOrd="0" presId="urn:microsoft.com/office/officeart/2005/8/layout/hProcess6"/>
    <dgm:cxn modelId="{0A32EFAB-D9FE-2148-BF74-EFEC368070CB}" type="presParOf" srcId="{1DD6C987-1D22-914B-8021-90E246870999}" destId="{29F26A89-A2F8-B544-81C2-750B19555821}" srcOrd="2" destOrd="0" presId="urn:microsoft.com/office/officeart/2005/8/layout/hProcess6"/>
    <dgm:cxn modelId="{BDA488D0-F23C-6147-B25C-4FE8E6CF5069}" type="presParOf" srcId="{1DD6C987-1D22-914B-8021-90E246870999}" destId="{11391FAB-E957-7346-9427-1F155DF2DAC4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FA6993-126D-F54C-A326-F65B53C595B2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489F71A-B6BA-5B4C-99E3-C03910FF6FA7}">
      <dgm:prSet phldrT="[Text]" custT="1"/>
      <dgm:spPr>
        <a:solidFill>
          <a:schemeClr val="tx2"/>
        </a:solidFill>
      </dgm:spPr>
      <dgm:t>
        <a:bodyPr/>
        <a:lstStyle/>
        <a:p>
          <a:r>
            <a:rPr lang="it-IT" sz="1800" dirty="0"/>
            <a:t>Studi già autorizzati nel presente consenso CHRIS (aree</a:t>
          </a:r>
          <a:r>
            <a:rPr lang="en-US" sz="1800" dirty="0"/>
            <a:t> </a:t>
          </a:r>
          <a:r>
            <a:rPr lang="en-US" sz="1800" dirty="0" err="1"/>
            <a:t>cardiovascolare</a:t>
          </a:r>
          <a:r>
            <a:rPr lang="en-US" sz="1800" dirty="0"/>
            <a:t>, </a:t>
          </a:r>
          <a:r>
            <a:rPr lang="en-US" sz="1800" dirty="0" err="1"/>
            <a:t>metabolico</a:t>
          </a:r>
          <a:r>
            <a:rPr lang="en-US" sz="1800" dirty="0"/>
            <a:t>, </a:t>
          </a:r>
          <a:r>
            <a:rPr lang="en-US" sz="1800" dirty="0" err="1"/>
            <a:t>neurologico</a:t>
          </a:r>
          <a:r>
            <a:rPr lang="en-US" sz="1800" dirty="0"/>
            <a:t>, </a:t>
          </a:r>
          <a:r>
            <a:rPr lang="en-US" sz="1800" dirty="0" err="1"/>
            <a:t>oncologico</a:t>
          </a:r>
          <a:r>
            <a:rPr lang="en-US" sz="1800" dirty="0"/>
            <a:t>) </a:t>
          </a:r>
        </a:p>
      </dgm:t>
    </dgm:pt>
    <dgm:pt modelId="{F324C9E3-9857-C04F-A657-5CD0E24CFC3A}" type="parTrans" cxnId="{9C1B56F9-723C-BF44-921B-77272F58E4B8}">
      <dgm:prSet/>
      <dgm:spPr/>
      <dgm:t>
        <a:bodyPr/>
        <a:lstStyle/>
        <a:p>
          <a:endParaRPr lang="en-US"/>
        </a:p>
      </dgm:t>
    </dgm:pt>
    <dgm:pt modelId="{AAC91C4F-32CB-814D-8811-30D69026F286}" type="sibTrans" cxnId="{9C1B56F9-723C-BF44-921B-77272F58E4B8}">
      <dgm:prSet/>
      <dgm:spPr/>
      <dgm:t>
        <a:bodyPr/>
        <a:lstStyle/>
        <a:p>
          <a:endParaRPr lang="en-US"/>
        </a:p>
      </dgm:t>
    </dgm:pt>
    <dgm:pt modelId="{C5B02733-0DC9-6E45-A6D2-B19991CBA96B}">
      <dgm:prSet phldrT="[Text]"/>
      <dgm:spPr>
        <a:solidFill>
          <a:schemeClr val="bg2">
            <a:alpha val="90000"/>
          </a:schemeClr>
        </a:solidFill>
      </dgm:spPr>
      <dgm:t>
        <a:bodyPr/>
        <a:lstStyle/>
        <a:p>
          <a:pPr>
            <a:buNone/>
          </a:pPr>
          <a:r>
            <a:rPr lang="en-US"/>
            <a:t>Non </a:t>
          </a:r>
          <a:r>
            <a:rPr lang="en-US" err="1"/>
            <a:t>riceverà</a:t>
          </a:r>
          <a:r>
            <a:rPr lang="en-US"/>
            <a:t> </a:t>
          </a:r>
          <a:r>
            <a:rPr lang="en-US" err="1"/>
            <a:t>nessuna</a:t>
          </a:r>
          <a:r>
            <a:rPr lang="en-US"/>
            <a:t> </a:t>
          </a:r>
          <a:r>
            <a:rPr lang="en-US" err="1"/>
            <a:t>notifica</a:t>
          </a:r>
          <a:r>
            <a:rPr lang="en-US"/>
            <a:t>: I </a:t>
          </a:r>
          <a:r>
            <a:rPr lang="en-US" err="1"/>
            <a:t>dati</a:t>
          </a:r>
          <a:r>
            <a:rPr lang="en-US"/>
            <a:t> </a:t>
          </a:r>
          <a:r>
            <a:rPr lang="en-US" err="1"/>
            <a:t>sono</a:t>
          </a:r>
          <a:r>
            <a:rPr lang="en-US"/>
            <a:t> </a:t>
          </a:r>
          <a:r>
            <a:rPr lang="en-US" err="1"/>
            <a:t>utilizzati</a:t>
          </a:r>
          <a:r>
            <a:rPr lang="en-US"/>
            <a:t> per </a:t>
          </a:r>
          <a:r>
            <a:rPr lang="en-US" err="1"/>
            <a:t>gli</a:t>
          </a:r>
          <a:r>
            <a:rPr lang="en-US"/>
            <a:t> </a:t>
          </a:r>
          <a:r>
            <a:rPr lang="en-US" err="1"/>
            <a:t>studi</a:t>
          </a:r>
          <a:r>
            <a:rPr lang="en-US"/>
            <a:t> (in My CHRIS la </a:t>
          </a:r>
          <a:r>
            <a:rPr lang="en-US" err="1"/>
            <a:t>lista</a:t>
          </a:r>
          <a:r>
            <a:rPr lang="en-US"/>
            <a:t> </a:t>
          </a:r>
          <a:r>
            <a:rPr lang="en-US" err="1"/>
            <a:t>degli</a:t>
          </a:r>
          <a:r>
            <a:rPr lang="en-US"/>
            <a:t> </a:t>
          </a:r>
          <a:r>
            <a:rPr lang="en-US" err="1"/>
            <a:t>studi</a:t>
          </a:r>
          <a:r>
            <a:rPr lang="en-US"/>
            <a:t>)</a:t>
          </a:r>
        </a:p>
      </dgm:t>
    </dgm:pt>
    <dgm:pt modelId="{15EF8F5A-7FE1-8840-92C9-2BC9B8708C0E}" type="parTrans" cxnId="{2F31ED34-FE08-BC43-BA2D-1B06FBE87F9A}">
      <dgm:prSet/>
      <dgm:spPr/>
      <dgm:t>
        <a:bodyPr/>
        <a:lstStyle/>
        <a:p>
          <a:endParaRPr lang="en-US"/>
        </a:p>
      </dgm:t>
    </dgm:pt>
    <dgm:pt modelId="{779068FA-8FFB-4F48-96D6-EE6BB2D96D73}" type="sibTrans" cxnId="{2F31ED34-FE08-BC43-BA2D-1B06FBE87F9A}">
      <dgm:prSet/>
      <dgm:spPr/>
      <dgm:t>
        <a:bodyPr/>
        <a:lstStyle/>
        <a:p>
          <a:endParaRPr lang="en-US"/>
        </a:p>
      </dgm:t>
    </dgm:pt>
    <dgm:pt modelId="{C336B6C5-7BCB-7F4A-917F-C2587400B5D5}">
      <dgm:prSet phldrT="[Text]"/>
      <dgm:spPr>
        <a:solidFill>
          <a:schemeClr val="bg2">
            <a:alpha val="90000"/>
          </a:schemeClr>
        </a:solidFill>
      </dgm:spPr>
      <dgm:t>
        <a:bodyPr/>
        <a:lstStyle/>
        <a:p>
          <a:pPr>
            <a:buNone/>
          </a:pPr>
          <a:r>
            <a:rPr lang="en-US" err="1"/>
            <a:t>Riceverò</a:t>
          </a:r>
          <a:r>
            <a:rPr lang="en-US"/>
            <a:t> una </a:t>
          </a:r>
          <a:r>
            <a:rPr lang="en-US" err="1"/>
            <a:t>notifica</a:t>
          </a:r>
          <a:r>
            <a:rPr lang="en-US"/>
            <a:t>: I </a:t>
          </a:r>
          <a:r>
            <a:rPr lang="en-US" err="1"/>
            <a:t>dati</a:t>
          </a:r>
          <a:r>
            <a:rPr lang="en-US"/>
            <a:t> </a:t>
          </a:r>
          <a:r>
            <a:rPr lang="en-US" err="1"/>
            <a:t>saranno</a:t>
          </a:r>
          <a:r>
            <a:rPr lang="en-US"/>
            <a:t> </a:t>
          </a:r>
          <a:r>
            <a:rPr lang="en-US" err="1"/>
            <a:t>utilizzati</a:t>
          </a:r>
          <a:r>
            <a:rPr lang="en-US"/>
            <a:t> a </a:t>
          </a:r>
          <a:r>
            <a:rPr lang="en-US" err="1"/>
            <a:t>meno</a:t>
          </a:r>
          <a:r>
            <a:rPr lang="en-US"/>
            <a:t> </a:t>
          </a:r>
          <a:r>
            <a:rPr lang="en-US" err="1"/>
            <a:t>che</a:t>
          </a:r>
          <a:r>
            <a:rPr lang="en-US"/>
            <a:t> lei RIFIUTI di </a:t>
          </a:r>
          <a:r>
            <a:rPr lang="en-US" err="1"/>
            <a:t>partecipare</a:t>
          </a:r>
          <a:r>
            <a:rPr lang="en-US"/>
            <a:t> in </a:t>
          </a:r>
          <a:r>
            <a:rPr lang="en-US" err="1"/>
            <a:t>MyCHRIS</a:t>
          </a:r>
          <a:endParaRPr lang="en-US"/>
        </a:p>
      </dgm:t>
    </dgm:pt>
    <dgm:pt modelId="{6F833B24-0DD0-8349-9C81-156A5DE39846}" type="parTrans" cxnId="{DE23BCDE-CACD-7D40-8C9B-12827C4210D1}">
      <dgm:prSet/>
      <dgm:spPr/>
      <dgm:t>
        <a:bodyPr/>
        <a:lstStyle/>
        <a:p>
          <a:endParaRPr lang="en-US"/>
        </a:p>
      </dgm:t>
    </dgm:pt>
    <dgm:pt modelId="{6352BAF4-9DF2-EE49-91E0-0655BC3E5570}" type="sibTrans" cxnId="{DE23BCDE-CACD-7D40-8C9B-12827C4210D1}">
      <dgm:prSet/>
      <dgm:spPr/>
      <dgm:t>
        <a:bodyPr/>
        <a:lstStyle/>
        <a:p>
          <a:endParaRPr lang="en-US"/>
        </a:p>
      </dgm:t>
    </dgm:pt>
    <dgm:pt modelId="{2E207A50-8274-444F-A6BC-98198C1FD933}">
      <dgm:prSet phldrT="[Text]"/>
      <dgm:spPr>
        <a:solidFill>
          <a:schemeClr val="tx2"/>
        </a:solidFill>
      </dgm:spPr>
      <dgm:t>
        <a:bodyPr/>
        <a:lstStyle/>
        <a:p>
          <a:r>
            <a:rPr lang="it-IT"/>
            <a:t>Studi non previsti nel consenso Informato</a:t>
          </a:r>
          <a:endParaRPr lang="en-US"/>
        </a:p>
      </dgm:t>
    </dgm:pt>
    <dgm:pt modelId="{7346C11D-ED14-2745-8A14-72BF1B2B67A6}" type="parTrans" cxnId="{A9EBC321-CBFA-074D-86C8-BFFC57F0E3F4}">
      <dgm:prSet/>
      <dgm:spPr/>
      <dgm:t>
        <a:bodyPr/>
        <a:lstStyle/>
        <a:p>
          <a:endParaRPr lang="en-US"/>
        </a:p>
      </dgm:t>
    </dgm:pt>
    <dgm:pt modelId="{6DCBB75B-B699-8045-8464-FAF2BC1E826F}" type="sibTrans" cxnId="{A9EBC321-CBFA-074D-86C8-BFFC57F0E3F4}">
      <dgm:prSet/>
      <dgm:spPr/>
      <dgm:t>
        <a:bodyPr/>
        <a:lstStyle/>
        <a:p>
          <a:endParaRPr lang="en-US"/>
        </a:p>
      </dgm:t>
    </dgm:pt>
    <dgm:pt modelId="{AC433B49-2506-CA45-BDAB-82D40CCDBABA}">
      <dgm:prSet phldrT="[Text]"/>
      <dgm:spPr>
        <a:solidFill>
          <a:schemeClr val="bg2">
            <a:alpha val="90000"/>
          </a:schemeClr>
        </a:solidFill>
      </dgm:spPr>
      <dgm:t>
        <a:bodyPr/>
        <a:lstStyle/>
        <a:p>
          <a:pPr>
            <a:buNone/>
          </a:pPr>
          <a:r>
            <a:rPr lang="en-US" dirty="0" err="1"/>
            <a:t>Riceverò</a:t>
          </a:r>
          <a:r>
            <a:rPr lang="en-US" dirty="0"/>
            <a:t> una </a:t>
          </a:r>
          <a:r>
            <a:rPr lang="en-US" dirty="0" err="1"/>
            <a:t>notifica</a:t>
          </a:r>
          <a:r>
            <a:rPr lang="en-US" dirty="0"/>
            <a:t>: se </a:t>
          </a:r>
          <a:r>
            <a:rPr lang="en-US" dirty="0" err="1"/>
            <a:t>voglio</a:t>
          </a:r>
          <a:r>
            <a:rPr lang="en-US" dirty="0"/>
            <a:t> </a:t>
          </a:r>
          <a:r>
            <a:rPr lang="en-US" dirty="0" err="1"/>
            <a:t>partecipare</a:t>
          </a:r>
          <a:r>
            <a:rPr lang="en-US" dirty="0"/>
            <a:t> </a:t>
          </a:r>
          <a:r>
            <a:rPr lang="en-US" dirty="0" err="1"/>
            <a:t>dovrò</a:t>
          </a:r>
          <a:r>
            <a:rPr lang="en-US" dirty="0"/>
            <a:t> AUTORIZZARE in </a:t>
          </a:r>
          <a:r>
            <a:rPr lang="en-US" dirty="0" err="1"/>
            <a:t>MyCHRIS</a:t>
          </a:r>
          <a:endParaRPr lang="en-US" dirty="0"/>
        </a:p>
      </dgm:t>
    </dgm:pt>
    <dgm:pt modelId="{106EDB52-55D4-0441-AA14-ADB0F9D4D179}" type="parTrans" cxnId="{253A8A3F-4DDF-A745-BE5F-EEA9AD93610A}">
      <dgm:prSet/>
      <dgm:spPr/>
      <dgm:t>
        <a:bodyPr/>
        <a:lstStyle/>
        <a:p>
          <a:endParaRPr lang="en-US"/>
        </a:p>
      </dgm:t>
    </dgm:pt>
    <dgm:pt modelId="{2D0055C7-8DFC-0E46-B214-60BB2F2216AD}" type="sibTrans" cxnId="{253A8A3F-4DDF-A745-BE5F-EEA9AD93610A}">
      <dgm:prSet/>
      <dgm:spPr/>
      <dgm:t>
        <a:bodyPr/>
        <a:lstStyle/>
        <a:p>
          <a:endParaRPr lang="en-US"/>
        </a:p>
      </dgm:t>
    </dgm:pt>
    <dgm:pt modelId="{7C67D699-7478-6243-BDBF-D80D471C9BE5}">
      <dgm:prSet phldrT="[Text]"/>
      <dgm:spPr>
        <a:solidFill>
          <a:schemeClr val="tx2"/>
        </a:solidFill>
      </dgm:spPr>
      <dgm:t>
        <a:bodyPr/>
        <a:lstStyle/>
        <a:p>
          <a:r>
            <a:rPr lang="it-IT"/>
            <a:t>Studi che sono direttamente parte degli ambiti di studio CHRIS (</a:t>
          </a:r>
          <a:r>
            <a:rPr lang="en-US" err="1"/>
            <a:t>cardiovascolare</a:t>
          </a:r>
          <a:r>
            <a:rPr lang="en-US"/>
            <a:t>, </a:t>
          </a:r>
          <a:r>
            <a:rPr lang="en-US" err="1"/>
            <a:t>metabolico</a:t>
          </a:r>
          <a:r>
            <a:rPr lang="en-US"/>
            <a:t>, </a:t>
          </a:r>
          <a:r>
            <a:rPr lang="en-US" err="1"/>
            <a:t>neurologico</a:t>
          </a:r>
          <a:r>
            <a:rPr lang="en-US"/>
            <a:t>) ma con </a:t>
          </a:r>
          <a:r>
            <a:rPr lang="en-US" err="1"/>
            <a:t>aspetti</a:t>
          </a:r>
          <a:r>
            <a:rPr lang="en-US"/>
            <a:t> </a:t>
          </a:r>
          <a:r>
            <a:rPr lang="en-US" err="1"/>
            <a:t>nuovi</a:t>
          </a:r>
          <a:r>
            <a:rPr lang="en-US"/>
            <a:t> </a:t>
          </a:r>
        </a:p>
      </dgm:t>
    </dgm:pt>
    <dgm:pt modelId="{8C34BF03-6C3B-C345-824C-7893DEAE7526}" type="sibTrans" cxnId="{27BFF8A6-B921-8343-BBB9-6C54AE70B107}">
      <dgm:prSet/>
      <dgm:spPr/>
      <dgm:t>
        <a:bodyPr/>
        <a:lstStyle/>
        <a:p>
          <a:endParaRPr lang="en-US"/>
        </a:p>
      </dgm:t>
    </dgm:pt>
    <dgm:pt modelId="{4B2DD456-BBAF-A14C-AF21-C020BC984374}" type="parTrans" cxnId="{27BFF8A6-B921-8343-BBB9-6C54AE70B107}">
      <dgm:prSet/>
      <dgm:spPr/>
      <dgm:t>
        <a:bodyPr/>
        <a:lstStyle/>
        <a:p>
          <a:endParaRPr lang="en-US"/>
        </a:p>
      </dgm:t>
    </dgm:pt>
    <dgm:pt modelId="{8F404868-EF41-1B41-9629-300D7738BF0C}" type="pres">
      <dgm:prSet presAssocID="{1FFA6993-126D-F54C-A326-F65B53C595B2}" presName="Name0" presStyleCnt="0">
        <dgm:presLayoutVars>
          <dgm:dir/>
          <dgm:animLvl val="lvl"/>
          <dgm:resizeHandles val="exact"/>
        </dgm:presLayoutVars>
      </dgm:prSet>
      <dgm:spPr/>
    </dgm:pt>
    <dgm:pt modelId="{29D7ED5D-074A-E943-97D5-A4BA996C2548}" type="pres">
      <dgm:prSet presAssocID="{0489F71A-B6BA-5B4C-99E3-C03910FF6FA7}" presName="composite" presStyleCnt="0"/>
      <dgm:spPr/>
    </dgm:pt>
    <dgm:pt modelId="{7A4B30B2-32BB-5549-8CFC-812726E02758}" type="pres">
      <dgm:prSet presAssocID="{0489F71A-B6BA-5B4C-99E3-C03910FF6FA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64F7D1A5-D5B3-984C-9493-C1E11BC2ACD6}" type="pres">
      <dgm:prSet presAssocID="{0489F71A-B6BA-5B4C-99E3-C03910FF6FA7}" presName="desTx" presStyleLbl="alignAccFollowNode1" presStyleIdx="0" presStyleCnt="3" custLinFactNeighborX="-5888" custLinFactNeighborY="1126">
        <dgm:presLayoutVars>
          <dgm:bulletEnabled val="1"/>
        </dgm:presLayoutVars>
      </dgm:prSet>
      <dgm:spPr/>
    </dgm:pt>
    <dgm:pt modelId="{7930A2C2-43A9-234F-A290-429C3B7EE751}" type="pres">
      <dgm:prSet presAssocID="{AAC91C4F-32CB-814D-8811-30D69026F286}" presName="space" presStyleCnt="0"/>
      <dgm:spPr/>
    </dgm:pt>
    <dgm:pt modelId="{AE0EB57A-2BC6-2047-A062-26F5AA3F6F7D}" type="pres">
      <dgm:prSet presAssocID="{7C67D699-7478-6243-BDBF-D80D471C9BE5}" presName="composite" presStyleCnt="0"/>
      <dgm:spPr/>
    </dgm:pt>
    <dgm:pt modelId="{CDB0B1D4-E9AD-B742-BC24-0599BC03C006}" type="pres">
      <dgm:prSet presAssocID="{7C67D699-7478-6243-BDBF-D80D471C9BE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5414554-D16C-BA4F-A7C6-2EB500FC9C6C}" type="pres">
      <dgm:prSet presAssocID="{7C67D699-7478-6243-BDBF-D80D471C9BE5}" presName="desTx" presStyleLbl="alignAccFollowNode1" presStyleIdx="1" presStyleCnt="3" custLinFactNeighborY="3502">
        <dgm:presLayoutVars>
          <dgm:bulletEnabled val="1"/>
        </dgm:presLayoutVars>
      </dgm:prSet>
      <dgm:spPr/>
    </dgm:pt>
    <dgm:pt modelId="{F239FE3B-925C-8240-9E3A-CC214133FA31}" type="pres">
      <dgm:prSet presAssocID="{8C34BF03-6C3B-C345-824C-7893DEAE7526}" presName="space" presStyleCnt="0"/>
      <dgm:spPr/>
    </dgm:pt>
    <dgm:pt modelId="{96F7D3D9-1DE6-2349-8F0F-CDF983EDBB0D}" type="pres">
      <dgm:prSet presAssocID="{2E207A50-8274-444F-A6BC-98198C1FD933}" presName="composite" presStyleCnt="0"/>
      <dgm:spPr/>
    </dgm:pt>
    <dgm:pt modelId="{0579C9C3-73EE-EE45-BF06-240291FBF914}" type="pres">
      <dgm:prSet presAssocID="{2E207A50-8274-444F-A6BC-98198C1FD93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9967935-330C-0048-B088-C55656CDDFE4}" type="pres">
      <dgm:prSet presAssocID="{2E207A50-8274-444F-A6BC-98198C1FD93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3E04403-24B8-A843-B219-A69533EE122A}" type="presOf" srcId="{2E207A50-8274-444F-A6BC-98198C1FD933}" destId="{0579C9C3-73EE-EE45-BF06-240291FBF914}" srcOrd="0" destOrd="0" presId="urn:microsoft.com/office/officeart/2005/8/layout/hList1"/>
    <dgm:cxn modelId="{F7C9EA0F-0750-4043-9F76-CE2F02E303BD}" type="presOf" srcId="{AC433B49-2506-CA45-BDAB-82D40CCDBABA}" destId="{A9967935-330C-0048-B088-C55656CDDFE4}" srcOrd="0" destOrd="0" presId="urn:microsoft.com/office/officeart/2005/8/layout/hList1"/>
    <dgm:cxn modelId="{395C1411-B5B4-CB43-9B93-313279B8EFAB}" type="presOf" srcId="{C336B6C5-7BCB-7F4A-917F-C2587400B5D5}" destId="{E5414554-D16C-BA4F-A7C6-2EB500FC9C6C}" srcOrd="0" destOrd="0" presId="urn:microsoft.com/office/officeart/2005/8/layout/hList1"/>
    <dgm:cxn modelId="{A9EBC321-CBFA-074D-86C8-BFFC57F0E3F4}" srcId="{1FFA6993-126D-F54C-A326-F65B53C595B2}" destId="{2E207A50-8274-444F-A6BC-98198C1FD933}" srcOrd="2" destOrd="0" parTransId="{7346C11D-ED14-2745-8A14-72BF1B2B67A6}" sibTransId="{6DCBB75B-B699-8045-8464-FAF2BC1E826F}"/>
    <dgm:cxn modelId="{2F31ED34-FE08-BC43-BA2D-1B06FBE87F9A}" srcId="{0489F71A-B6BA-5B4C-99E3-C03910FF6FA7}" destId="{C5B02733-0DC9-6E45-A6D2-B19991CBA96B}" srcOrd="0" destOrd="0" parTransId="{15EF8F5A-7FE1-8840-92C9-2BC9B8708C0E}" sibTransId="{779068FA-8FFB-4F48-96D6-EE6BB2D96D73}"/>
    <dgm:cxn modelId="{253A8A3F-4DDF-A745-BE5F-EEA9AD93610A}" srcId="{2E207A50-8274-444F-A6BC-98198C1FD933}" destId="{AC433B49-2506-CA45-BDAB-82D40CCDBABA}" srcOrd="0" destOrd="0" parTransId="{106EDB52-55D4-0441-AA14-ADB0F9D4D179}" sibTransId="{2D0055C7-8DFC-0E46-B214-60BB2F2216AD}"/>
    <dgm:cxn modelId="{16FB734A-CF4F-BC4F-A478-A677BCC89E48}" type="presOf" srcId="{C5B02733-0DC9-6E45-A6D2-B19991CBA96B}" destId="{64F7D1A5-D5B3-984C-9493-C1E11BC2ACD6}" srcOrd="0" destOrd="0" presId="urn:microsoft.com/office/officeart/2005/8/layout/hList1"/>
    <dgm:cxn modelId="{27BFF8A6-B921-8343-BBB9-6C54AE70B107}" srcId="{1FFA6993-126D-F54C-A326-F65B53C595B2}" destId="{7C67D699-7478-6243-BDBF-D80D471C9BE5}" srcOrd="1" destOrd="0" parTransId="{4B2DD456-BBAF-A14C-AF21-C020BC984374}" sibTransId="{8C34BF03-6C3B-C345-824C-7893DEAE7526}"/>
    <dgm:cxn modelId="{F9FB5EB8-2E72-984B-9ACF-3EF945C729F7}" type="presOf" srcId="{1FFA6993-126D-F54C-A326-F65B53C595B2}" destId="{8F404868-EF41-1B41-9629-300D7738BF0C}" srcOrd="0" destOrd="0" presId="urn:microsoft.com/office/officeart/2005/8/layout/hList1"/>
    <dgm:cxn modelId="{BB96B0DC-0ABA-BD47-A451-246183828C00}" type="presOf" srcId="{7C67D699-7478-6243-BDBF-D80D471C9BE5}" destId="{CDB0B1D4-E9AD-B742-BC24-0599BC03C006}" srcOrd="0" destOrd="0" presId="urn:microsoft.com/office/officeart/2005/8/layout/hList1"/>
    <dgm:cxn modelId="{DE23BCDE-CACD-7D40-8C9B-12827C4210D1}" srcId="{7C67D699-7478-6243-BDBF-D80D471C9BE5}" destId="{C336B6C5-7BCB-7F4A-917F-C2587400B5D5}" srcOrd="0" destOrd="0" parTransId="{6F833B24-0DD0-8349-9C81-156A5DE39846}" sibTransId="{6352BAF4-9DF2-EE49-91E0-0655BC3E5570}"/>
    <dgm:cxn modelId="{164789F6-D26B-184D-85EF-777108BAF934}" type="presOf" srcId="{0489F71A-B6BA-5B4C-99E3-C03910FF6FA7}" destId="{7A4B30B2-32BB-5549-8CFC-812726E02758}" srcOrd="0" destOrd="0" presId="urn:microsoft.com/office/officeart/2005/8/layout/hList1"/>
    <dgm:cxn modelId="{9C1B56F9-723C-BF44-921B-77272F58E4B8}" srcId="{1FFA6993-126D-F54C-A326-F65B53C595B2}" destId="{0489F71A-B6BA-5B4C-99E3-C03910FF6FA7}" srcOrd="0" destOrd="0" parTransId="{F324C9E3-9857-C04F-A657-5CD0E24CFC3A}" sibTransId="{AAC91C4F-32CB-814D-8811-30D69026F286}"/>
    <dgm:cxn modelId="{4049EFD8-21BB-2B4B-9074-08CAF0AEBADD}" type="presParOf" srcId="{8F404868-EF41-1B41-9629-300D7738BF0C}" destId="{29D7ED5D-074A-E943-97D5-A4BA996C2548}" srcOrd="0" destOrd="0" presId="urn:microsoft.com/office/officeart/2005/8/layout/hList1"/>
    <dgm:cxn modelId="{827ED958-7093-B04E-AEB4-CF4E94F52794}" type="presParOf" srcId="{29D7ED5D-074A-E943-97D5-A4BA996C2548}" destId="{7A4B30B2-32BB-5549-8CFC-812726E02758}" srcOrd="0" destOrd="0" presId="urn:microsoft.com/office/officeart/2005/8/layout/hList1"/>
    <dgm:cxn modelId="{B9F864AF-DE02-2647-BF83-A73E66A2F304}" type="presParOf" srcId="{29D7ED5D-074A-E943-97D5-A4BA996C2548}" destId="{64F7D1A5-D5B3-984C-9493-C1E11BC2ACD6}" srcOrd="1" destOrd="0" presId="urn:microsoft.com/office/officeart/2005/8/layout/hList1"/>
    <dgm:cxn modelId="{86B23870-4C8F-3E42-8C7F-AE999D6DD085}" type="presParOf" srcId="{8F404868-EF41-1B41-9629-300D7738BF0C}" destId="{7930A2C2-43A9-234F-A290-429C3B7EE751}" srcOrd="1" destOrd="0" presId="urn:microsoft.com/office/officeart/2005/8/layout/hList1"/>
    <dgm:cxn modelId="{6845957D-FFB8-7E4D-9AE2-4F5CB264F7C1}" type="presParOf" srcId="{8F404868-EF41-1B41-9629-300D7738BF0C}" destId="{AE0EB57A-2BC6-2047-A062-26F5AA3F6F7D}" srcOrd="2" destOrd="0" presId="urn:microsoft.com/office/officeart/2005/8/layout/hList1"/>
    <dgm:cxn modelId="{2E634E28-E3B8-6E47-B26D-20D00D0D9E50}" type="presParOf" srcId="{AE0EB57A-2BC6-2047-A062-26F5AA3F6F7D}" destId="{CDB0B1D4-E9AD-B742-BC24-0599BC03C006}" srcOrd="0" destOrd="0" presId="urn:microsoft.com/office/officeart/2005/8/layout/hList1"/>
    <dgm:cxn modelId="{8AF2B464-8E16-FC45-AA09-700753213717}" type="presParOf" srcId="{AE0EB57A-2BC6-2047-A062-26F5AA3F6F7D}" destId="{E5414554-D16C-BA4F-A7C6-2EB500FC9C6C}" srcOrd="1" destOrd="0" presId="urn:microsoft.com/office/officeart/2005/8/layout/hList1"/>
    <dgm:cxn modelId="{7F678B0D-7C14-B548-A41B-E21D5FE1611A}" type="presParOf" srcId="{8F404868-EF41-1B41-9629-300D7738BF0C}" destId="{F239FE3B-925C-8240-9E3A-CC214133FA31}" srcOrd="3" destOrd="0" presId="urn:microsoft.com/office/officeart/2005/8/layout/hList1"/>
    <dgm:cxn modelId="{C77E9B98-5FE2-D440-9D18-B5B060E07AD0}" type="presParOf" srcId="{8F404868-EF41-1B41-9629-300D7738BF0C}" destId="{96F7D3D9-1DE6-2349-8F0F-CDF983EDBB0D}" srcOrd="4" destOrd="0" presId="urn:microsoft.com/office/officeart/2005/8/layout/hList1"/>
    <dgm:cxn modelId="{273278FC-9575-AB44-AA41-76B50C299221}" type="presParOf" srcId="{96F7D3D9-1DE6-2349-8F0F-CDF983EDBB0D}" destId="{0579C9C3-73EE-EE45-BF06-240291FBF914}" srcOrd="0" destOrd="0" presId="urn:microsoft.com/office/officeart/2005/8/layout/hList1"/>
    <dgm:cxn modelId="{881D7190-AD45-3A47-B539-3BE3C449D970}" type="presParOf" srcId="{96F7D3D9-1DE6-2349-8F0F-CDF983EDBB0D}" destId="{A9967935-330C-0048-B088-C55656CDDFE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B478B-A027-3D4B-83F8-F9B5556B89C1}">
      <dsp:nvSpPr>
        <dsp:cNvPr id="0" name=""/>
        <dsp:cNvSpPr/>
      </dsp:nvSpPr>
      <dsp:spPr>
        <a:xfrm>
          <a:off x="4975" y="1374563"/>
          <a:ext cx="4350807" cy="1740322"/>
        </a:xfrm>
        <a:prstGeom prst="homePlate">
          <a:avLst/>
        </a:prstGeom>
        <a:solidFill>
          <a:schemeClr val="bg2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strike="noStrike" kern="1200" dirty="0">
              <a:solidFill>
                <a:schemeClr val="tx1"/>
              </a:solidFill>
              <a:latin typeface="+mj-lt"/>
            </a:rPr>
            <a:t>2011 </a:t>
          </a:r>
          <a:r>
            <a:rPr lang="en-GB" sz="2000" strike="noStrike" kern="1200" dirty="0" err="1">
              <a:solidFill>
                <a:schemeClr val="tx1"/>
              </a:solidFill>
              <a:latin typeface="+mj-lt"/>
            </a:rPr>
            <a:t>alcuni</a:t>
          </a:r>
          <a:r>
            <a:rPr lang="en-GB" sz="2000" strike="noStrike" kern="1200" dirty="0">
              <a:solidFill>
                <a:schemeClr val="tx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tx1"/>
              </a:solidFill>
              <a:latin typeface="+mj-lt"/>
            </a:rPr>
            <a:t>dati</a:t>
          </a:r>
          <a:r>
            <a:rPr lang="en-GB" sz="2000" strike="noStrike" kern="1200" dirty="0">
              <a:solidFill>
                <a:schemeClr val="tx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tx1"/>
              </a:solidFill>
              <a:latin typeface="+mj-lt"/>
            </a:rPr>
            <a:t>sulla</a:t>
          </a:r>
          <a:r>
            <a:rPr lang="en-GB" sz="2000" strike="noStrike" kern="1200" dirty="0">
              <a:solidFill>
                <a:schemeClr val="tx1"/>
              </a:solidFill>
              <a:latin typeface="+mj-lt"/>
            </a:rPr>
            <a:t> salute </a:t>
          </a:r>
        </a:p>
      </dsp:txBody>
      <dsp:txXfrm>
        <a:off x="4975" y="1374563"/>
        <a:ext cx="3915727" cy="1740322"/>
      </dsp:txXfrm>
    </dsp:sp>
    <dsp:sp modelId="{E0620605-FF24-8D4D-835D-3CAAFC618AE4}">
      <dsp:nvSpPr>
        <dsp:cNvPr id="0" name=""/>
        <dsp:cNvSpPr/>
      </dsp:nvSpPr>
      <dsp:spPr>
        <a:xfrm>
          <a:off x="3485621" y="1374563"/>
          <a:ext cx="4350807" cy="1740322"/>
        </a:xfrm>
        <a:prstGeom prst="chevron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2019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nuovi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dati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(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cosa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è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successo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nel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frattempo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?)</a:t>
          </a:r>
        </a:p>
      </dsp:txBody>
      <dsp:txXfrm>
        <a:off x="4355782" y="1374563"/>
        <a:ext cx="2610485" cy="1740322"/>
      </dsp:txXfrm>
    </dsp:sp>
    <dsp:sp modelId="{8F7BA0A6-8ABB-CA48-A1D4-7F61D121926B}">
      <dsp:nvSpPr>
        <dsp:cNvPr id="0" name=""/>
        <dsp:cNvSpPr/>
      </dsp:nvSpPr>
      <dsp:spPr>
        <a:xfrm>
          <a:off x="6966267" y="1374563"/>
          <a:ext cx="4350807" cy="1740322"/>
        </a:xfrm>
        <a:prstGeom prst="chevron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Necessità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di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avere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dati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aggiornati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più</a:t>
          </a:r>
          <a:r>
            <a:rPr lang="en-GB" sz="2000" strike="noStrike" kern="1200" dirty="0">
              <a:solidFill>
                <a:schemeClr val="bg1"/>
              </a:solidFill>
              <a:latin typeface="+mj-lt"/>
            </a:rPr>
            <a:t> </a:t>
          </a:r>
          <a:r>
            <a:rPr lang="en-GB" sz="2000" strike="noStrike" kern="1200" dirty="0" err="1">
              <a:solidFill>
                <a:schemeClr val="bg1"/>
              </a:solidFill>
              <a:latin typeface="+mj-lt"/>
            </a:rPr>
            <a:t>spesso</a:t>
          </a:r>
          <a:endParaRPr lang="en-GB" sz="2000" strike="noStrike" kern="1200" dirty="0">
            <a:solidFill>
              <a:schemeClr val="bg1"/>
            </a:solidFill>
            <a:latin typeface="+mj-lt"/>
          </a:endParaRPr>
        </a:p>
      </dsp:txBody>
      <dsp:txXfrm>
        <a:off x="7836428" y="1374563"/>
        <a:ext cx="2610485" cy="17403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C5999-2FFC-7B46-BB5F-D04A287E3257}">
      <dsp:nvSpPr>
        <dsp:cNvPr id="0" name=""/>
        <dsp:cNvSpPr/>
      </dsp:nvSpPr>
      <dsp:spPr>
        <a:xfrm rot="10800000">
          <a:off x="2185351" y="3124"/>
          <a:ext cx="6650000" cy="2041406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203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err="1"/>
            <a:t>campioni</a:t>
          </a:r>
          <a:r>
            <a:rPr lang="en-GB" sz="3400" kern="1200"/>
            <a:t>/ </a:t>
          </a:r>
          <a:r>
            <a:rPr lang="en-GB" sz="3400" kern="1200" err="1"/>
            <a:t>anlisi</a:t>
          </a:r>
          <a:r>
            <a:rPr lang="en-GB" sz="3400" kern="1200"/>
            <a:t> del </a:t>
          </a:r>
          <a:r>
            <a:rPr lang="en-GB" sz="3400" kern="1200" err="1"/>
            <a:t>sangue</a:t>
          </a:r>
          <a:r>
            <a:rPr lang="en-GB" sz="3400" kern="1200"/>
            <a:t>/DNA</a:t>
          </a:r>
        </a:p>
      </dsp:txBody>
      <dsp:txXfrm rot="10800000">
        <a:off x="2695702" y="3124"/>
        <a:ext cx="6139649" cy="2041406"/>
      </dsp:txXfrm>
    </dsp:sp>
    <dsp:sp modelId="{9758B1BF-335A-AA45-895E-FE0EBFB4FD10}">
      <dsp:nvSpPr>
        <dsp:cNvPr id="0" name=""/>
        <dsp:cNvSpPr/>
      </dsp:nvSpPr>
      <dsp:spPr>
        <a:xfrm>
          <a:off x="1164648" y="3124"/>
          <a:ext cx="2041406" cy="204140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1E8B4-A439-6441-A030-22B61981CE83}">
      <dsp:nvSpPr>
        <dsp:cNvPr id="0" name=""/>
        <dsp:cNvSpPr/>
      </dsp:nvSpPr>
      <dsp:spPr>
        <a:xfrm rot="10800000">
          <a:off x="2185351" y="2653906"/>
          <a:ext cx="6650000" cy="2041406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203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err="1"/>
            <a:t>Questionari</a:t>
          </a:r>
          <a:r>
            <a:rPr lang="en-GB" sz="3400" kern="1200"/>
            <a:t> e </a:t>
          </a:r>
          <a:r>
            <a:rPr lang="en-GB" sz="3400" kern="1200" err="1"/>
            <a:t>interviste</a:t>
          </a:r>
          <a:endParaRPr lang="en-GB" sz="3400" kern="1200"/>
        </a:p>
      </dsp:txBody>
      <dsp:txXfrm rot="10800000">
        <a:off x="2695702" y="2653906"/>
        <a:ext cx="6139649" cy="2041406"/>
      </dsp:txXfrm>
    </dsp:sp>
    <dsp:sp modelId="{0DB87BB6-A8F0-AA44-AAD6-92222BA63DB0}">
      <dsp:nvSpPr>
        <dsp:cNvPr id="0" name=""/>
        <dsp:cNvSpPr/>
      </dsp:nvSpPr>
      <dsp:spPr>
        <a:xfrm>
          <a:off x="1164648" y="2653906"/>
          <a:ext cx="2041406" cy="204140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14C8F1-DE2E-8E4F-8E1B-B8062BC01EE3}">
      <dsp:nvSpPr>
        <dsp:cNvPr id="0" name=""/>
        <dsp:cNvSpPr/>
      </dsp:nvSpPr>
      <dsp:spPr>
        <a:xfrm rot="10800000">
          <a:off x="2185351" y="5304687"/>
          <a:ext cx="6650000" cy="2041406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203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 err="1"/>
            <a:t>interviste</a:t>
          </a:r>
          <a:r>
            <a:rPr lang="en-GB" sz="3400" kern="1200" dirty="0"/>
            <a:t>/</a:t>
          </a:r>
          <a:r>
            <a:rPr lang="en-GB" sz="3400" kern="1200" dirty="0" err="1"/>
            <a:t>questionari</a:t>
          </a:r>
          <a:r>
            <a:rPr lang="en-GB" sz="3400" kern="1200" dirty="0"/>
            <a:t> </a:t>
          </a:r>
          <a:r>
            <a:rPr lang="en-GB" sz="3400" kern="1200" dirty="0" err="1"/>
            <a:t>remoti</a:t>
          </a:r>
          <a:r>
            <a:rPr lang="en-GB" sz="3400" kern="1200" dirty="0"/>
            <a:t> </a:t>
          </a:r>
        </a:p>
      </dsp:txBody>
      <dsp:txXfrm rot="10800000">
        <a:off x="2695702" y="5304687"/>
        <a:ext cx="6139649" cy="2041406"/>
      </dsp:txXfrm>
    </dsp:sp>
    <dsp:sp modelId="{DC9CCB4C-611D-3D45-AEE3-CF89D82C1905}">
      <dsp:nvSpPr>
        <dsp:cNvPr id="0" name=""/>
        <dsp:cNvSpPr/>
      </dsp:nvSpPr>
      <dsp:spPr>
        <a:xfrm>
          <a:off x="1164648" y="5333103"/>
          <a:ext cx="2041406" cy="204140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693061-39C0-3648-9845-D2557F9D44FE}">
      <dsp:nvSpPr>
        <dsp:cNvPr id="0" name=""/>
        <dsp:cNvSpPr/>
      </dsp:nvSpPr>
      <dsp:spPr>
        <a:xfrm rot="10800000">
          <a:off x="2185351" y="7955468"/>
          <a:ext cx="6650000" cy="2041406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203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 err="1"/>
            <a:t>dati</a:t>
          </a:r>
          <a:r>
            <a:rPr lang="en-GB" sz="3400" kern="1200" dirty="0"/>
            <a:t> </a:t>
          </a:r>
          <a:r>
            <a:rPr lang="en-GB" sz="3400" kern="1200" dirty="0" err="1"/>
            <a:t>clinici</a:t>
          </a:r>
          <a:r>
            <a:rPr lang="en-GB" sz="3400" kern="1200" dirty="0"/>
            <a:t> </a:t>
          </a:r>
          <a:r>
            <a:rPr lang="en-GB" sz="3400" kern="1200" dirty="0" err="1"/>
            <a:t>presso</a:t>
          </a:r>
          <a:r>
            <a:rPr lang="en-GB" sz="3400" kern="1200" dirty="0"/>
            <a:t> </a:t>
          </a:r>
          <a:r>
            <a:rPr lang="en-GB" sz="3400" kern="1200" dirty="0" err="1"/>
            <a:t>osservatorio</a:t>
          </a:r>
          <a:r>
            <a:rPr lang="en-GB" sz="3400" kern="1200" dirty="0"/>
            <a:t> </a:t>
          </a:r>
          <a:r>
            <a:rPr lang="en-GB" sz="3400" kern="1200" dirty="0" err="1"/>
            <a:t>epidemiologico</a:t>
          </a:r>
          <a:r>
            <a:rPr lang="en-GB" sz="3400" kern="1200" dirty="0"/>
            <a:t> </a:t>
          </a:r>
          <a:r>
            <a:rPr lang="en-GB" sz="3400" kern="1200" dirty="0" err="1"/>
            <a:t>derivanti</a:t>
          </a:r>
          <a:r>
            <a:rPr lang="en-GB" sz="3400" kern="1200" dirty="0"/>
            <a:t> </a:t>
          </a:r>
          <a:r>
            <a:rPr lang="en-GB" sz="3400" kern="1200" dirty="0" err="1"/>
            <a:t>dai</a:t>
          </a:r>
          <a:r>
            <a:rPr lang="en-GB" sz="3400" kern="1200" dirty="0"/>
            <a:t> </a:t>
          </a:r>
          <a:r>
            <a:rPr lang="en-GB" sz="3400" kern="1200" dirty="0" err="1"/>
            <a:t>dati</a:t>
          </a:r>
          <a:r>
            <a:rPr lang="en-GB" sz="3400" kern="1200" dirty="0"/>
            <a:t> </a:t>
          </a:r>
          <a:r>
            <a:rPr lang="en-GB" sz="3400" kern="1200" dirty="0" err="1"/>
            <a:t>sanitari</a:t>
          </a:r>
          <a:endParaRPr lang="en-GB" sz="3400" kern="1200" dirty="0"/>
        </a:p>
      </dsp:txBody>
      <dsp:txXfrm rot="10800000">
        <a:off x="2695702" y="7955468"/>
        <a:ext cx="6139649" cy="2041406"/>
      </dsp:txXfrm>
    </dsp:sp>
    <dsp:sp modelId="{EFCBF283-EBB3-9D4E-91B0-451B8B92A2B4}">
      <dsp:nvSpPr>
        <dsp:cNvPr id="0" name=""/>
        <dsp:cNvSpPr/>
      </dsp:nvSpPr>
      <dsp:spPr>
        <a:xfrm>
          <a:off x="1164648" y="7955468"/>
          <a:ext cx="2041406" cy="204140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C5999-2FFC-7B46-BB5F-D04A287E3257}">
      <dsp:nvSpPr>
        <dsp:cNvPr id="0" name=""/>
        <dsp:cNvSpPr/>
      </dsp:nvSpPr>
      <dsp:spPr>
        <a:xfrm rot="10800000">
          <a:off x="1983253" y="3129"/>
          <a:ext cx="6992874" cy="887561"/>
        </a:xfrm>
        <a:prstGeom prst="homePlate">
          <a:avLst/>
        </a:prstGeom>
        <a:solidFill>
          <a:schemeClr val="tx2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390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Campioni</a:t>
          </a:r>
          <a:r>
            <a:rPr lang="en-GB" sz="2400" kern="1200" dirty="0"/>
            <a:t> / </a:t>
          </a:r>
          <a:r>
            <a:rPr lang="en-GB" sz="2400" kern="1200" dirty="0" err="1"/>
            <a:t>analisi</a:t>
          </a:r>
          <a:r>
            <a:rPr lang="en-GB" sz="2400" kern="1200" dirty="0"/>
            <a:t> del </a:t>
          </a:r>
          <a:r>
            <a:rPr lang="en-GB" sz="2400" kern="1200" dirty="0" err="1"/>
            <a:t>sangue</a:t>
          </a:r>
          <a:r>
            <a:rPr lang="en-GB" sz="2400" kern="1200" dirty="0"/>
            <a:t> / DNA</a:t>
          </a:r>
        </a:p>
      </dsp:txBody>
      <dsp:txXfrm rot="10800000">
        <a:off x="2205143" y="3129"/>
        <a:ext cx="6770984" cy="887561"/>
      </dsp:txXfrm>
    </dsp:sp>
    <dsp:sp modelId="{9758B1BF-335A-AA45-895E-FE0EBFB4FD10}">
      <dsp:nvSpPr>
        <dsp:cNvPr id="0" name=""/>
        <dsp:cNvSpPr/>
      </dsp:nvSpPr>
      <dsp:spPr>
        <a:xfrm>
          <a:off x="1539472" y="3129"/>
          <a:ext cx="887561" cy="887561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1E8B4-A439-6441-A030-22B61981CE83}">
      <dsp:nvSpPr>
        <dsp:cNvPr id="0" name=""/>
        <dsp:cNvSpPr/>
      </dsp:nvSpPr>
      <dsp:spPr>
        <a:xfrm rot="10800000">
          <a:off x="1983253" y="1155635"/>
          <a:ext cx="6992874" cy="88756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390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err="1"/>
            <a:t>Questionari</a:t>
          </a:r>
          <a:r>
            <a:rPr lang="en-GB" sz="2400" kern="1200"/>
            <a:t> e </a:t>
          </a:r>
          <a:r>
            <a:rPr lang="en-GB" sz="2400" kern="1200" err="1"/>
            <a:t>interviste</a:t>
          </a:r>
          <a:endParaRPr lang="en-GB" sz="2400" kern="1200"/>
        </a:p>
      </dsp:txBody>
      <dsp:txXfrm rot="10800000">
        <a:off x="2205143" y="1155635"/>
        <a:ext cx="6770984" cy="887561"/>
      </dsp:txXfrm>
    </dsp:sp>
    <dsp:sp modelId="{0DB87BB6-A8F0-AA44-AAD6-92222BA63DB0}">
      <dsp:nvSpPr>
        <dsp:cNvPr id="0" name=""/>
        <dsp:cNvSpPr/>
      </dsp:nvSpPr>
      <dsp:spPr>
        <a:xfrm>
          <a:off x="1539472" y="1155635"/>
          <a:ext cx="887561" cy="887561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14C8F1-DE2E-8E4F-8E1B-B8062BC01EE3}">
      <dsp:nvSpPr>
        <dsp:cNvPr id="0" name=""/>
        <dsp:cNvSpPr/>
      </dsp:nvSpPr>
      <dsp:spPr>
        <a:xfrm rot="10800000">
          <a:off x="1983253" y="2308140"/>
          <a:ext cx="6992874" cy="88756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390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Interviste</a:t>
          </a:r>
          <a:r>
            <a:rPr lang="en-GB" sz="2400" kern="1200" dirty="0"/>
            <a:t> / </a:t>
          </a:r>
          <a:r>
            <a:rPr lang="en-GB" sz="2400" kern="1200" dirty="0" err="1"/>
            <a:t>questionari</a:t>
          </a:r>
          <a:r>
            <a:rPr lang="en-GB" sz="2400" kern="1200" dirty="0"/>
            <a:t> in </a:t>
          </a:r>
          <a:r>
            <a:rPr lang="en-GB" sz="2400" kern="1200" dirty="0" err="1"/>
            <a:t>remoto</a:t>
          </a:r>
          <a:r>
            <a:rPr lang="en-GB" sz="2400" kern="1200" dirty="0"/>
            <a:t> </a:t>
          </a:r>
        </a:p>
      </dsp:txBody>
      <dsp:txXfrm rot="10800000">
        <a:off x="2205143" y="2308140"/>
        <a:ext cx="6770984" cy="887561"/>
      </dsp:txXfrm>
    </dsp:sp>
    <dsp:sp modelId="{DC9CCB4C-611D-3D45-AEE3-CF89D82C1905}">
      <dsp:nvSpPr>
        <dsp:cNvPr id="0" name=""/>
        <dsp:cNvSpPr/>
      </dsp:nvSpPr>
      <dsp:spPr>
        <a:xfrm>
          <a:off x="1539472" y="2320495"/>
          <a:ext cx="887561" cy="8875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693061-39C0-3648-9845-D2557F9D44FE}">
      <dsp:nvSpPr>
        <dsp:cNvPr id="0" name=""/>
        <dsp:cNvSpPr/>
      </dsp:nvSpPr>
      <dsp:spPr>
        <a:xfrm rot="10800000">
          <a:off x="1983253" y="3460646"/>
          <a:ext cx="6992874" cy="88756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390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Dati</a:t>
          </a:r>
          <a:r>
            <a:rPr lang="en-GB" sz="2400" kern="1200" dirty="0"/>
            <a:t> </a:t>
          </a:r>
          <a:r>
            <a:rPr lang="en-GB" sz="2400" kern="1200" dirty="0" err="1"/>
            <a:t>clinici</a:t>
          </a:r>
          <a:r>
            <a:rPr lang="en-GB" sz="2400" kern="1200" dirty="0"/>
            <a:t> </a:t>
          </a:r>
          <a:r>
            <a:rPr lang="en-GB" sz="2400" kern="1200" dirty="0" err="1"/>
            <a:t>presso</a:t>
          </a:r>
          <a:r>
            <a:rPr lang="en-GB" sz="2400" kern="1200" dirty="0"/>
            <a:t> </a:t>
          </a:r>
          <a:r>
            <a:rPr lang="en-GB" sz="2400" kern="1200" dirty="0" err="1"/>
            <a:t>Osservatorio</a:t>
          </a:r>
          <a:r>
            <a:rPr lang="en-GB" sz="2400" kern="1200" dirty="0"/>
            <a:t> </a:t>
          </a:r>
          <a:r>
            <a:rPr lang="en-GB" sz="2400" kern="1200" dirty="0" err="1"/>
            <a:t>epidemiologico</a:t>
          </a:r>
          <a:r>
            <a:rPr lang="en-GB" sz="2400" kern="1200" dirty="0"/>
            <a:t> </a:t>
          </a:r>
          <a:r>
            <a:rPr lang="en-GB" sz="2400" kern="1200" dirty="0" err="1"/>
            <a:t>derivanti</a:t>
          </a:r>
          <a:r>
            <a:rPr lang="en-GB" sz="2400" kern="1200" dirty="0"/>
            <a:t> </a:t>
          </a:r>
          <a:r>
            <a:rPr lang="en-GB" sz="2400" kern="1200" dirty="0" err="1"/>
            <a:t>dai</a:t>
          </a:r>
          <a:r>
            <a:rPr lang="en-GB" sz="2400" kern="1200" dirty="0"/>
            <a:t> </a:t>
          </a:r>
          <a:r>
            <a:rPr lang="en-GB" sz="2400" kern="1200" dirty="0" err="1"/>
            <a:t>dati</a:t>
          </a:r>
          <a:r>
            <a:rPr lang="en-GB" sz="2400" kern="1200" dirty="0"/>
            <a:t> </a:t>
          </a:r>
          <a:r>
            <a:rPr lang="en-GB" sz="2400" kern="1200" dirty="0" err="1"/>
            <a:t>sanitari</a:t>
          </a:r>
          <a:endParaRPr lang="en-GB" sz="2400" kern="1200" dirty="0"/>
        </a:p>
      </dsp:txBody>
      <dsp:txXfrm rot="10800000">
        <a:off x="2205143" y="3460646"/>
        <a:ext cx="6770984" cy="887561"/>
      </dsp:txXfrm>
    </dsp:sp>
    <dsp:sp modelId="{EFCBF283-EBB3-9D4E-91B0-451B8B92A2B4}">
      <dsp:nvSpPr>
        <dsp:cNvPr id="0" name=""/>
        <dsp:cNvSpPr/>
      </dsp:nvSpPr>
      <dsp:spPr>
        <a:xfrm>
          <a:off x="1539472" y="3460646"/>
          <a:ext cx="887561" cy="887561"/>
        </a:xfrm>
        <a:prstGeom prst="ellipse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E93A8-807E-D540-A9AA-069553D3BB99}">
      <dsp:nvSpPr>
        <dsp:cNvPr id="0" name=""/>
        <dsp:cNvSpPr/>
      </dsp:nvSpPr>
      <dsp:spPr>
        <a:xfrm>
          <a:off x="750012" y="32148"/>
          <a:ext cx="2977492" cy="2602703"/>
        </a:xfrm>
        <a:prstGeom prst="rightArrow">
          <a:avLst>
            <a:gd name="adj1" fmla="val 70000"/>
            <a:gd name="adj2" fmla="val 50000"/>
          </a:avLst>
        </a:prstGeom>
        <a:solidFill>
          <a:schemeClr val="bg2">
            <a:alpha val="9000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21590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 err="1">
              <a:latin typeface="+mj-lt"/>
            </a:rPr>
            <a:t>Verificati</a:t>
          </a:r>
          <a:r>
            <a:rPr lang="en-GB" sz="1700" kern="1200" dirty="0">
              <a:latin typeface="+mj-lt"/>
            </a:rPr>
            <a:t> </a:t>
          </a:r>
          <a:r>
            <a:rPr lang="en-GB" sz="1700" kern="1200" dirty="0" err="1">
              <a:latin typeface="+mj-lt"/>
            </a:rPr>
            <a:t>dai</a:t>
          </a:r>
          <a:r>
            <a:rPr lang="en-GB" sz="1700" kern="1200" dirty="0">
              <a:latin typeface="+mj-lt"/>
            </a:rPr>
            <a:t> </a:t>
          </a:r>
          <a:r>
            <a:rPr lang="en-GB" sz="1700" kern="1200" dirty="0" err="1">
              <a:latin typeface="+mj-lt"/>
            </a:rPr>
            <a:t>nostri</a:t>
          </a:r>
          <a:r>
            <a:rPr lang="en-GB" sz="1700" kern="1200" dirty="0">
              <a:latin typeface="+mj-lt"/>
            </a:rPr>
            <a:t> </a:t>
          </a:r>
          <a:r>
            <a:rPr lang="en-GB" sz="1700" kern="1200" dirty="0" err="1">
              <a:latin typeface="+mj-lt"/>
            </a:rPr>
            <a:t>tecnici</a:t>
          </a:r>
          <a:r>
            <a:rPr lang="en-GB" sz="1700" kern="1200" dirty="0">
              <a:latin typeface="+mj-lt"/>
            </a:rPr>
            <a:t>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 err="1">
              <a:latin typeface="+mj-lt"/>
            </a:rPr>
            <a:t>Trasmessi</a:t>
          </a:r>
          <a:r>
            <a:rPr lang="en-GB" sz="1700" kern="1200" dirty="0">
              <a:latin typeface="+mj-lt"/>
            </a:rPr>
            <a:t> in modo </a:t>
          </a:r>
          <a:r>
            <a:rPr lang="en-GB" sz="1700" kern="1200" dirty="0" err="1">
              <a:latin typeface="+mj-lt"/>
            </a:rPr>
            <a:t>sicuro</a:t>
          </a:r>
          <a:endParaRPr lang="en-GB" sz="1700" kern="1200" dirty="0">
            <a:latin typeface="+mj-lt"/>
          </a:endParaRPr>
        </a:p>
      </dsp:txBody>
      <dsp:txXfrm>
        <a:off x="1494385" y="422553"/>
        <a:ext cx="1451527" cy="1821893"/>
      </dsp:txXfrm>
    </dsp:sp>
    <dsp:sp modelId="{478E5AAB-D840-8D49-9FAB-6545D563F794}">
      <dsp:nvSpPr>
        <dsp:cNvPr id="0" name=""/>
        <dsp:cNvSpPr/>
      </dsp:nvSpPr>
      <dsp:spPr>
        <a:xfrm>
          <a:off x="5639" y="589126"/>
          <a:ext cx="1488746" cy="1488746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 err="1"/>
            <a:t>Dati</a:t>
          </a:r>
          <a:r>
            <a:rPr lang="en-GB" sz="1300" kern="1200" dirty="0"/>
            <a:t> </a:t>
          </a:r>
          <a:r>
            <a:rPr lang="en-GB" sz="1300" kern="1200" dirty="0" err="1"/>
            <a:t>pseudonimizati</a:t>
          </a:r>
          <a:endParaRPr lang="en-GB" sz="1300" kern="1200" dirty="0"/>
        </a:p>
      </dsp:txBody>
      <dsp:txXfrm>
        <a:off x="223661" y="807148"/>
        <a:ext cx="1052702" cy="1052702"/>
      </dsp:txXfrm>
    </dsp:sp>
    <dsp:sp modelId="{0447A8DB-4E59-8D49-A1EF-0741FCE0FB54}">
      <dsp:nvSpPr>
        <dsp:cNvPr id="0" name=""/>
        <dsp:cNvSpPr/>
      </dsp:nvSpPr>
      <dsp:spPr>
        <a:xfrm>
          <a:off x="4657971" y="32148"/>
          <a:ext cx="2977492" cy="2602703"/>
        </a:xfrm>
        <a:prstGeom prst="rightArrow">
          <a:avLst>
            <a:gd name="adj1" fmla="val 70000"/>
            <a:gd name="adj2" fmla="val 50000"/>
          </a:avLst>
        </a:prstGeom>
        <a:solidFill>
          <a:schemeClr val="bg2">
            <a:alpha val="9000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21590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>
              <a:latin typeface="+mj-lt"/>
            </a:rPr>
            <a:t>Valuta chi </a:t>
          </a:r>
          <a:r>
            <a:rPr lang="en-GB" sz="1700" kern="1200" dirty="0" err="1">
              <a:latin typeface="+mj-lt"/>
            </a:rPr>
            <a:t>vuole</a:t>
          </a:r>
          <a:r>
            <a:rPr lang="en-GB" sz="1700" kern="1200" dirty="0">
              <a:latin typeface="+mj-lt"/>
            </a:rPr>
            <a:t> </a:t>
          </a:r>
          <a:r>
            <a:rPr lang="en-GB" sz="1700" kern="1200" dirty="0" err="1">
              <a:latin typeface="+mj-lt"/>
            </a:rPr>
            <a:t>accedere</a:t>
          </a:r>
          <a:r>
            <a:rPr lang="en-GB" sz="1700" kern="1200" dirty="0">
              <a:latin typeface="+mj-lt"/>
            </a:rPr>
            <a:t> ai </a:t>
          </a:r>
          <a:r>
            <a:rPr lang="en-GB" sz="1700" kern="1200" dirty="0" err="1">
              <a:latin typeface="+mj-lt"/>
            </a:rPr>
            <a:t>dati</a:t>
          </a:r>
          <a:r>
            <a:rPr lang="en-GB" sz="1700" kern="1200" dirty="0">
              <a:latin typeface="+mj-lt"/>
            </a:rPr>
            <a:t>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 err="1">
              <a:latin typeface="+mj-lt"/>
            </a:rPr>
            <a:t>Quali</a:t>
          </a:r>
          <a:r>
            <a:rPr lang="en-GB" sz="1700" kern="1200" dirty="0">
              <a:latin typeface="+mj-lt"/>
            </a:rPr>
            <a:t> </a:t>
          </a:r>
          <a:r>
            <a:rPr lang="en-GB" sz="1700" kern="1200" dirty="0" err="1">
              <a:latin typeface="+mj-lt"/>
            </a:rPr>
            <a:t>sono</a:t>
          </a:r>
          <a:r>
            <a:rPr lang="en-GB" sz="1700" kern="1200" dirty="0">
              <a:latin typeface="+mj-lt"/>
            </a:rPr>
            <a:t> </a:t>
          </a:r>
          <a:r>
            <a:rPr lang="en-GB" sz="1700" kern="1200" dirty="0" err="1">
              <a:latin typeface="+mj-lt"/>
            </a:rPr>
            <a:t>gli</a:t>
          </a:r>
          <a:r>
            <a:rPr lang="en-GB" sz="1700" kern="1200" dirty="0">
              <a:latin typeface="+mj-lt"/>
            </a:rPr>
            <a:t> </a:t>
          </a:r>
          <a:r>
            <a:rPr lang="en-GB" sz="1700" kern="1200" dirty="0" err="1">
              <a:latin typeface="+mj-lt"/>
            </a:rPr>
            <a:t>obiettivi</a:t>
          </a:r>
          <a:r>
            <a:rPr lang="en-GB" sz="1700" kern="1200" dirty="0">
              <a:latin typeface="+mj-lt"/>
            </a:rPr>
            <a:t> di </a:t>
          </a:r>
          <a:r>
            <a:rPr lang="en-GB" sz="1700" kern="1200" dirty="0" err="1">
              <a:latin typeface="+mj-lt"/>
            </a:rPr>
            <a:t>ricerca</a:t>
          </a:r>
          <a:endParaRPr lang="en-GB" sz="1700" kern="1200" dirty="0">
            <a:latin typeface="+mj-lt"/>
          </a:endParaRPr>
        </a:p>
      </dsp:txBody>
      <dsp:txXfrm>
        <a:off x="5402344" y="422553"/>
        <a:ext cx="1451527" cy="1821893"/>
      </dsp:txXfrm>
    </dsp:sp>
    <dsp:sp modelId="{A0F7AB10-CBAA-5849-9819-C9C5754DB496}">
      <dsp:nvSpPr>
        <dsp:cNvPr id="0" name=""/>
        <dsp:cNvSpPr/>
      </dsp:nvSpPr>
      <dsp:spPr>
        <a:xfrm>
          <a:off x="3913598" y="589126"/>
          <a:ext cx="1488746" cy="1488746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err="1"/>
            <a:t>Comitato</a:t>
          </a:r>
          <a:r>
            <a:rPr lang="en-GB" sz="1300" kern="1200"/>
            <a:t> di accesso</a:t>
          </a:r>
        </a:p>
      </dsp:txBody>
      <dsp:txXfrm>
        <a:off x="4131620" y="807148"/>
        <a:ext cx="1052702" cy="1052702"/>
      </dsp:txXfrm>
    </dsp:sp>
    <dsp:sp modelId="{A10CD99B-6A7C-9048-B7ED-F3744DF8FB8B}">
      <dsp:nvSpPr>
        <dsp:cNvPr id="0" name=""/>
        <dsp:cNvSpPr/>
      </dsp:nvSpPr>
      <dsp:spPr>
        <a:xfrm>
          <a:off x="8571557" y="64296"/>
          <a:ext cx="2977492" cy="2602703"/>
        </a:xfrm>
        <a:prstGeom prst="rightArrow">
          <a:avLst>
            <a:gd name="adj1" fmla="val 70000"/>
            <a:gd name="adj2" fmla="val 50000"/>
          </a:avLst>
        </a:prstGeom>
        <a:solidFill>
          <a:schemeClr val="bg2">
            <a:alpha val="9000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21590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 err="1">
              <a:latin typeface="+mj-lt"/>
            </a:rPr>
            <a:t>Limita</a:t>
          </a:r>
          <a:r>
            <a:rPr lang="en-GB" sz="1700" kern="1200" dirty="0">
              <a:latin typeface="+mj-lt"/>
            </a:rPr>
            <a:t> </a:t>
          </a:r>
          <a:r>
            <a:rPr lang="en-GB" sz="1700" kern="1200" dirty="0" err="1">
              <a:latin typeface="+mj-lt"/>
            </a:rPr>
            <a:t>gli</a:t>
          </a:r>
          <a:r>
            <a:rPr lang="en-GB" sz="1700" kern="1200" dirty="0">
              <a:latin typeface="+mj-lt"/>
            </a:rPr>
            <a:t> </a:t>
          </a:r>
          <a:r>
            <a:rPr lang="en-GB" sz="1700" kern="1200" dirty="0" err="1">
              <a:latin typeface="+mj-lt"/>
            </a:rPr>
            <a:t>obiettivi</a:t>
          </a:r>
          <a:r>
            <a:rPr lang="en-GB" sz="1700" kern="1200" dirty="0">
              <a:latin typeface="+mj-lt"/>
            </a:rPr>
            <a:t> di </a:t>
          </a:r>
          <a:r>
            <a:rPr lang="en-GB" sz="1700" kern="1200" dirty="0" err="1">
              <a:latin typeface="+mj-lt"/>
            </a:rPr>
            <a:t>utilizzo</a:t>
          </a:r>
          <a:r>
            <a:rPr lang="en-GB" sz="1700" kern="1200" dirty="0">
              <a:latin typeface="+mj-lt"/>
            </a:rPr>
            <a:t>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 err="1">
              <a:solidFill>
                <a:schemeClr val="tx1"/>
              </a:solidFill>
              <a:latin typeface="+mj-lt"/>
            </a:rPr>
            <a:t>Garantisce</a:t>
          </a:r>
          <a:r>
            <a:rPr lang="en-GB" sz="1700" kern="1200" dirty="0">
              <a:solidFill>
                <a:schemeClr val="tx1"/>
              </a:solidFill>
              <a:latin typeface="+mj-lt"/>
            </a:rPr>
            <a:t> I </a:t>
          </a:r>
          <a:r>
            <a:rPr lang="en-GB" sz="1700" kern="1200" dirty="0" err="1">
              <a:solidFill>
                <a:schemeClr val="tx1"/>
              </a:solidFill>
              <a:latin typeface="+mj-lt"/>
            </a:rPr>
            <a:t>diritti</a:t>
          </a:r>
          <a:r>
            <a:rPr lang="en-GB" sz="1700" kern="1200" dirty="0">
              <a:solidFill>
                <a:schemeClr val="tx1"/>
              </a:solidFill>
              <a:latin typeface="+mj-lt"/>
            </a:rPr>
            <a:t> </a:t>
          </a:r>
          <a:r>
            <a:rPr lang="en-GB" sz="1700" kern="1200" dirty="0" err="1">
              <a:solidFill>
                <a:schemeClr val="tx1"/>
              </a:solidFill>
              <a:latin typeface="+mj-lt"/>
            </a:rPr>
            <a:t>dei</a:t>
          </a:r>
          <a:r>
            <a:rPr lang="en-GB" sz="1700" kern="1200" dirty="0">
              <a:solidFill>
                <a:schemeClr val="tx1"/>
              </a:solidFill>
              <a:latin typeface="+mj-lt"/>
            </a:rPr>
            <a:t> </a:t>
          </a:r>
          <a:r>
            <a:rPr lang="en-GB" sz="1700" kern="1200" dirty="0" err="1">
              <a:solidFill>
                <a:schemeClr val="tx1"/>
              </a:solidFill>
              <a:latin typeface="+mj-lt"/>
            </a:rPr>
            <a:t>partecipanti</a:t>
          </a:r>
          <a:endParaRPr lang="en-GB" sz="1700" strike="sngStrike" kern="1200" dirty="0">
            <a:solidFill>
              <a:schemeClr val="tx1"/>
            </a:solidFill>
            <a:latin typeface="+mj-lt"/>
          </a:endParaRPr>
        </a:p>
      </dsp:txBody>
      <dsp:txXfrm>
        <a:off x="9315930" y="454701"/>
        <a:ext cx="1451527" cy="1821893"/>
      </dsp:txXfrm>
    </dsp:sp>
    <dsp:sp modelId="{11391FAB-E957-7346-9427-1F155DF2DAC4}">
      <dsp:nvSpPr>
        <dsp:cNvPr id="0" name=""/>
        <dsp:cNvSpPr/>
      </dsp:nvSpPr>
      <dsp:spPr>
        <a:xfrm>
          <a:off x="7821557" y="589126"/>
          <a:ext cx="1488746" cy="1488746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err="1"/>
            <a:t>Contratto</a:t>
          </a:r>
          <a:r>
            <a:rPr lang="en-GB" sz="1300" kern="1200"/>
            <a:t> di </a:t>
          </a:r>
          <a:r>
            <a:rPr lang="en-GB" sz="1300" kern="1200" err="1"/>
            <a:t>condivisione</a:t>
          </a:r>
          <a:endParaRPr lang="en-GB" sz="1300" kern="1200"/>
        </a:p>
      </dsp:txBody>
      <dsp:txXfrm>
        <a:off x="8039579" y="807148"/>
        <a:ext cx="1052702" cy="10527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4B30B2-32BB-5549-8CFC-812726E02758}">
      <dsp:nvSpPr>
        <dsp:cNvPr id="0" name=""/>
        <dsp:cNvSpPr/>
      </dsp:nvSpPr>
      <dsp:spPr>
        <a:xfrm>
          <a:off x="3307" y="88766"/>
          <a:ext cx="3224365" cy="1160223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Studi già autorizzati nel presente consenso CHRIS (aree</a:t>
          </a:r>
          <a:r>
            <a:rPr lang="en-US" sz="1800" kern="1200" dirty="0"/>
            <a:t> </a:t>
          </a:r>
          <a:r>
            <a:rPr lang="en-US" sz="1800" kern="1200" dirty="0" err="1"/>
            <a:t>cardiovascolare</a:t>
          </a:r>
          <a:r>
            <a:rPr lang="en-US" sz="1800" kern="1200" dirty="0"/>
            <a:t>, </a:t>
          </a:r>
          <a:r>
            <a:rPr lang="en-US" sz="1800" kern="1200" dirty="0" err="1"/>
            <a:t>metabolico</a:t>
          </a:r>
          <a:r>
            <a:rPr lang="en-US" sz="1800" kern="1200" dirty="0"/>
            <a:t>, </a:t>
          </a:r>
          <a:r>
            <a:rPr lang="en-US" sz="1800" kern="1200" dirty="0" err="1"/>
            <a:t>neurologico</a:t>
          </a:r>
          <a:r>
            <a:rPr lang="en-US" sz="1800" kern="1200" dirty="0"/>
            <a:t>, </a:t>
          </a:r>
          <a:r>
            <a:rPr lang="en-US" sz="1800" kern="1200" dirty="0" err="1"/>
            <a:t>oncologico</a:t>
          </a:r>
          <a:r>
            <a:rPr lang="en-US" sz="1800" kern="1200" dirty="0"/>
            <a:t>) </a:t>
          </a:r>
        </a:p>
      </dsp:txBody>
      <dsp:txXfrm>
        <a:off x="3307" y="88766"/>
        <a:ext cx="3224365" cy="1160223"/>
      </dsp:txXfrm>
    </dsp:sp>
    <dsp:sp modelId="{64F7D1A5-D5B3-984C-9493-C1E11BC2ACD6}">
      <dsp:nvSpPr>
        <dsp:cNvPr id="0" name=""/>
        <dsp:cNvSpPr/>
      </dsp:nvSpPr>
      <dsp:spPr>
        <a:xfrm>
          <a:off x="0" y="1259127"/>
          <a:ext cx="3224365" cy="900360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/>
            <a:t>Non </a:t>
          </a:r>
          <a:r>
            <a:rPr lang="en-US" sz="1600" kern="1200" err="1"/>
            <a:t>riceverà</a:t>
          </a:r>
          <a:r>
            <a:rPr lang="en-US" sz="1600" kern="1200"/>
            <a:t> </a:t>
          </a:r>
          <a:r>
            <a:rPr lang="en-US" sz="1600" kern="1200" err="1"/>
            <a:t>nessuna</a:t>
          </a:r>
          <a:r>
            <a:rPr lang="en-US" sz="1600" kern="1200"/>
            <a:t> </a:t>
          </a:r>
          <a:r>
            <a:rPr lang="en-US" sz="1600" kern="1200" err="1"/>
            <a:t>notifica</a:t>
          </a:r>
          <a:r>
            <a:rPr lang="en-US" sz="1600" kern="1200"/>
            <a:t>: I </a:t>
          </a:r>
          <a:r>
            <a:rPr lang="en-US" sz="1600" kern="1200" err="1"/>
            <a:t>dati</a:t>
          </a:r>
          <a:r>
            <a:rPr lang="en-US" sz="1600" kern="1200"/>
            <a:t> </a:t>
          </a:r>
          <a:r>
            <a:rPr lang="en-US" sz="1600" kern="1200" err="1"/>
            <a:t>sono</a:t>
          </a:r>
          <a:r>
            <a:rPr lang="en-US" sz="1600" kern="1200"/>
            <a:t> </a:t>
          </a:r>
          <a:r>
            <a:rPr lang="en-US" sz="1600" kern="1200" err="1"/>
            <a:t>utilizzati</a:t>
          </a:r>
          <a:r>
            <a:rPr lang="en-US" sz="1600" kern="1200"/>
            <a:t> per </a:t>
          </a:r>
          <a:r>
            <a:rPr lang="en-US" sz="1600" kern="1200" err="1"/>
            <a:t>gli</a:t>
          </a:r>
          <a:r>
            <a:rPr lang="en-US" sz="1600" kern="1200"/>
            <a:t> </a:t>
          </a:r>
          <a:r>
            <a:rPr lang="en-US" sz="1600" kern="1200" err="1"/>
            <a:t>studi</a:t>
          </a:r>
          <a:r>
            <a:rPr lang="en-US" sz="1600" kern="1200"/>
            <a:t> (in My CHRIS la </a:t>
          </a:r>
          <a:r>
            <a:rPr lang="en-US" sz="1600" kern="1200" err="1"/>
            <a:t>lista</a:t>
          </a:r>
          <a:r>
            <a:rPr lang="en-US" sz="1600" kern="1200"/>
            <a:t> </a:t>
          </a:r>
          <a:r>
            <a:rPr lang="en-US" sz="1600" kern="1200" err="1"/>
            <a:t>degli</a:t>
          </a:r>
          <a:r>
            <a:rPr lang="en-US" sz="1600" kern="1200"/>
            <a:t> </a:t>
          </a:r>
          <a:r>
            <a:rPr lang="en-US" sz="1600" kern="1200" err="1"/>
            <a:t>studi</a:t>
          </a:r>
          <a:r>
            <a:rPr lang="en-US" sz="1600" kern="1200"/>
            <a:t>)</a:t>
          </a:r>
        </a:p>
      </dsp:txBody>
      <dsp:txXfrm>
        <a:off x="0" y="1259127"/>
        <a:ext cx="3224365" cy="900360"/>
      </dsp:txXfrm>
    </dsp:sp>
    <dsp:sp modelId="{CDB0B1D4-E9AD-B742-BC24-0599BC03C006}">
      <dsp:nvSpPr>
        <dsp:cNvPr id="0" name=""/>
        <dsp:cNvSpPr/>
      </dsp:nvSpPr>
      <dsp:spPr>
        <a:xfrm>
          <a:off x="3679083" y="88766"/>
          <a:ext cx="3224365" cy="1160223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/>
            <a:t>Studi che sono direttamente parte degli ambiti di studio CHRIS (</a:t>
          </a:r>
          <a:r>
            <a:rPr lang="en-US" sz="1600" kern="1200" err="1"/>
            <a:t>cardiovascolare</a:t>
          </a:r>
          <a:r>
            <a:rPr lang="en-US" sz="1600" kern="1200"/>
            <a:t>, </a:t>
          </a:r>
          <a:r>
            <a:rPr lang="en-US" sz="1600" kern="1200" err="1"/>
            <a:t>metabolico</a:t>
          </a:r>
          <a:r>
            <a:rPr lang="en-US" sz="1600" kern="1200"/>
            <a:t>, </a:t>
          </a:r>
          <a:r>
            <a:rPr lang="en-US" sz="1600" kern="1200" err="1"/>
            <a:t>neurologico</a:t>
          </a:r>
          <a:r>
            <a:rPr lang="en-US" sz="1600" kern="1200"/>
            <a:t>) ma con </a:t>
          </a:r>
          <a:r>
            <a:rPr lang="en-US" sz="1600" kern="1200" err="1"/>
            <a:t>aspetti</a:t>
          </a:r>
          <a:r>
            <a:rPr lang="en-US" sz="1600" kern="1200"/>
            <a:t> </a:t>
          </a:r>
          <a:r>
            <a:rPr lang="en-US" sz="1600" kern="1200" err="1"/>
            <a:t>nuovi</a:t>
          </a:r>
          <a:r>
            <a:rPr lang="en-US" sz="1600" kern="1200"/>
            <a:t> </a:t>
          </a:r>
        </a:p>
      </dsp:txBody>
      <dsp:txXfrm>
        <a:off x="3679083" y="88766"/>
        <a:ext cx="3224365" cy="1160223"/>
      </dsp:txXfrm>
    </dsp:sp>
    <dsp:sp modelId="{E5414554-D16C-BA4F-A7C6-2EB500FC9C6C}">
      <dsp:nvSpPr>
        <dsp:cNvPr id="0" name=""/>
        <dsp:cNvSpPr/>
      </dsp:nvSpPr>
      <dsp:spPr>
        <a:xfrm>
          <a:off x="3679083" y="1280520"/>
          <a:ext cx="3224365" cy="900360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err="1"/>
            <a:t>Riceverò</a:t>
          </a:r>
          <a:r>
            <a:rPr lang="en-US" sz="1600" kern="1200"/>
            <a:t> una </a:t>
          </a:r>
          <a:r>
            <a:rPr lang="en-US" sz="1600" kern="1200" err="1"/>
            <a:t>notifica</a:t>
          </a:r>
          <a:r>
            <a:rPr lang="en-US" sz="1600" kern="1200"/>
            <a:t>: I </a:t>
          </a:r>
          <a:r>
            <a:rPr lang="en-US" sz="1600" kern="1200" err="1"/>
            <a:t>dati</a:t>
          </a:r>
          <a:r>
            <a:rPr lang="en-US" sz="1600" kern="1200"/>
            <a:t> </a:t>
          </a:r>
          <a:r>
            <a:rPr lang="en-US" sz="1600" kern="1200" err="1"/>
            <a:t>saranno</a:t>
          </a:r>
          <a:r>
            <a:rPr lang="en-US" sz="1600" kern="1200"/>
            <a:t> </a:t>
          </a:r>
          <a:r>
            <a:rPr lang="en-US" sz="1600" kern="1200" err="1"/>
            <a:t>utilizzati</a:t>
          </a:r>
          <a:r>
            <a:rPr lang="en-US" sz="1600" kern="1200"/>
            <a:t> a </a:t>
          </a:r>
          <a:r>
            <a:rPr lang="en-US" sz="1600" kern="1200" err="1"/>
            <a:t>meno</a:t>
          </a:r>
          <a:r>
            <a:rPr lang="en-US" sz="1600" kern="1200"/>
            <a:t> </a:t>
          </a:r>
          <a:r>
            <a:rPr lang="en-US" sz="1600" kern="1200" err="1"/>
            <a:t>che</a:t>
          </a:r>
          <a:r>
            <a:rPr lang="en-US" sz="1600" kern="1200"/>
            <a:t> lei RIFIUTI di </a:t>
          </a:r>
          <a:r>
            <a:rPr lang="en-US" sz="1600" kern="1200" err="1"/>
            <a:t>partecipare</a:t>
          </a:r>
          <a:r>
            <a:rPr lang="en-US" sz="1600" kern="1200"/>
            <a:t> in </a:t>
          </a:r>
          <a:r>
            <a:rPr lang="en-US" sz="1600" kern="1200" err="1"/>
            <a:t>MyCHRIS</a:t>
          </a:r>
          <a:endParaRPr lang="en-US" sz="1600" kern="1200"/>
        </a:p>
      </dsp:txBody>
      <dsp:txXfrm>
        <a:off x="3679083" y="1280520"/>
        <a:ext cx="3224365" cy="900360"/>
      </dsp:txXfrm>
    </dsp:sp>
    <dsp:sp modelId="{0579C9C3-73EE-EE45-BF06-240291FBF914}">
      <dsp:nvSpPr>
        <dsp:cNvPr id="0" name=""/>
        <dsp:cNvSpPr/>
      </dsp:nvSpPr>
      <dsp:spPr>
        <a:xfrm>
          <a:off x="7354860" y="88766"/>
          <a:ext cx="3224365" cy="1160223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/>
            <a:t>Studi non previsti nel consenso Informato</a:t>
          </a:r>
          <a:endParaRPr lang="en-US" sz="1600" kern="1200"/>
        </a:p>
      </dsp:txBody>
      <dsp:txXfrm>
        <a:off x="7354860" y="88766"/>
        <a:ext cx="3224365" cy="1160223"/>
      </dsp:txXfrm>
    </dsp:sp>
    <dsp:sp modelId="{A9967935-330C-0048-B088-C55656CDDFE4}">
      <dsp:nvSpPr>
        <dsp:cNvPr id="0" name=""/>
        <dsp:cNvSpPr/>
      </dsp:nvSpPr>
      <dsp:spPr>
        <a:xfrm>
          <a:off x="7354860" y="1248989"/>
          <a:ext cx="3224365" cy="900360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 err="1"/>
            <a:t>Riceverò</a:t>
          </a:r>
          <a:r>
            <a:rPr lang="en-US" sz="1600" kern="1200" dirty="0"/>
            <a:t> una </a:t>
          </a:r>
          <a:r>
            <a:rPr lang="en-US" sz="1600" kern="1200" dirty="0" err="1"/>
            <a:t>notifica</a:t>
          </a:r>
          <a:r>
            <a:rPr lang="en-US" sz="1600" kern="1200" dirty="0"/>
            <a:t>: se </a:t>
          </a:r>
          <a:r>
            <a:rPr lang="en-US" sz="1600" kern="1200" dirty="0" err="1"/>
            <a:t>voglio</a:t>
          </a:r>
          <a:r>
            <a:rPr lang="en-US" sz="1600" kern="1200" dirty="0"/>
            <a:t> </a:t>
          </a:r>
          <a:r>
            <a:rPr lang="en-US" sz="1600" kern="1200" dirty="0" err="1"/>
            <a:t>partecipare</a:t>
          </a:r>
          <a:r>
            <a:rPr lang="en-US" sz="1600" kern="1200" dirty="0"/>
            <a:t> </a:t>
          </a:r>
          <a:r>
            <a:rPr lang="en-US" sz="1600" kern="1200" dirty="0" err="1"/>
            <a:t>dovrò</a:t>
          </a:r>
          <a:r>
            <a:rPr lang="en-US" sz="1600" kern="1200" dirty="0"/>
            <a:t> AUTORIZZARE in </a:t>
          </a:r>
          <a:r>
            <a:rPr lang="en-US" sz="1600" kern="1200" dirty="0" err="1"/>
            <a:t>MyCHRIS</a:t>
          </a:r>
          <a:endParaRPr lang="en-US" sz="1600" kern="1200" dirty="0"/>
        </a:p>
      </dsp:txBody>
      <dsp:txXfrm>
        <a:off x="7354860" y="1248989"/>
        <a:ext cx="3224365" cy="900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0C650-2DAC-C844-9F07-A29B054C1EF3}" type="datetimeFigureOut">
              <a:rPr lang="it-IT" smtClean="0"/>
              <a:t>08/02/2022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A918C-9DCF-EF46-B3C0-DA112A9B9DA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993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56700-4AFE-B147-93DB-8306E5B1CF1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10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147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8246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292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4899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781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923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8120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6533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5258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04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63B8B0-1F34-42FE-B6B2-CA93550A50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38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9698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965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4603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18861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9563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0031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95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3A918C-9DCF-EF46-B3C0-DA112A9B9DA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197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4021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086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6481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313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A918C-9DCF-EF46-B3C0-DA112A9B9DA0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401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accent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20.04.21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u="sng">
                <a:solidFill>
                  <a:schemeClr val="accent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accent1"/>
                </a:solidFill>
                <a:effectLst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30C87AC-E4E9-E54D-B19D-4748EC519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80" y="1010956"/>
            <a:ext cx="1692038" cy="6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661B63A-13C2-1647-B400-A0B2C532E9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u="sng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6C0574E-534E-0841-BCB5-F0DCBF137F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accent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999179-7388-1342-80DA-D110931765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33C235-D510-E440-A7E8-ADAACA41AB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20.04.21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78EC6D8-A894-C54E-8156-1FCC250D08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BF06843-24C6-3E46-8AFF-21AA63AE3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062" y="1010956"/>
            <a:ext cx="1692038" cy="6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1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chemeClr val="accent1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B07D0DE-C7DD-9A48-962F-2C34E24DFC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u="sng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2E1A3CE-DA6B-2345-A64C-EE95FD4B9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FB8854F-485C-1D4D-95D1-C1455848EB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BF935293-5F03-9648-9F34-3494C692B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20.04.21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B6459ED3-2FF5-0548-A1DB-E4AA8320850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0D343A1-CC22-3F49-8A7B-177A6B666E9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5468062" y="1010956"/>
            <a:ext cx="1692038" cy="6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57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mage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0AF5E05-6C20-594B-9395-961A62B011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FDDEB26-509E-0D46-A3DB-3867884B2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80" y="2248490"/>
            <a:ext cx="3158286" cy="122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88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5">
            <a:extLst>
              <a:ext uri="{FF2B5EF4-FFF2-40B4-BE49-F238E27FC236}">
                <a16:creationId xmlns:a16="http://schemas.microsoft.com/office/drawing/2014/main" id="{107E39AA-AC3D-9945-8D70-9BCEAE18B20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C6ECC6A-FAA2-EE41-8902-87E68202067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656780" y="2248490"/>
            <a:ext cx="3158286" cy="1223480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0279105-AF14-0746-B40F-AE0CAD0EC92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274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Red 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58B90C8-CF8F-6E40-9CAD-CDB30FA824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682422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Grey Chapt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AC3EC7B-1F0B-6943-A1EB-808BEDE369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1748703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Whit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958363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5300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436CE-6184-C648-B941-9232D2DD42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906101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Chapter Title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CACC973-D370-E64F-B097-D1AAA60C10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079483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y Chapter Title tex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749D6BD-B35C-8649-B1E6-791E6957DD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accent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2297524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20.04.21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u="sng"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B0AB8B6-FAEE-2146-B197-AA67C27E8F0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656780" y="1010956"/>
            <a:ext cx="1692038" cy="6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661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White Chapter 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1A3B08-7AFF-004B-B33F-B6ED69FFB9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380344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694754"/>
            <a:ext cx="12192000" cy="48352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629B8D1-A09D-3A4D-AB96-350B209A26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42009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363A9F2-792D-C544-9BF2-927D2485E7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662911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5196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1ECC9AA-4E4C-7640-8205-9CF32A66EB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54997"/>
            <a:ext cx="4849957" cy="47470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F662A4-3F2A-3544-A042-7233337DCD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231698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5738906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vertic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82F2A3F-BAA8-AB45-B9E0-5E34DC82DA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263111"/>
            <a:ext cx="4849957" cy="482713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lang="en-US" sz="24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13B02D9-EAB4-BC4E-A264-85D77C7490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5196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A5D1C88-12C5-1B4F-ABC8-2F7FCA919F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231698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304472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ful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1ECC9AA-4E4C-7640-8205-9CF32A66EB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587731"/>
            <a:ext cx="5366419" cy="45025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lang="en-US" sz="24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7D088FA-357B-6F4D-94E3-C860347D58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6005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0982E38-5C04-A64A-9F59-1A2B92370E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57582" y="1587731"/>
            <a:ext cx="5366419" cy="45025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 lang="en-US" sz="24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2835202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49A29951-9C9E-DC40-AF79-1DB30AAE86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5300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205849-4EBB-E444-830B-B96C892DA2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42009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3739803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47626"/>
            <a:ext cx="5264136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CC54DE15-FB93-8C40-8853-A940207D9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1760" y="1547626"/>
            <a:ext cx="5159958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F9253B-C43E-4E4F-979C-22B6517C64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A547D04-DFFA-2245-8A91-D5AF74C254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0" y="4438023"/>
            <a:ext cx="5432468" cy="159905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08BC32B-9501-7246-87EA-F6AF757B4F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0757" y="4426508"/>
            <a:ext cx="5371276" cy="159905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6284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61AA7F59-F31D-904C-BEC6-2DD961C14F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77690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Picture Placeholder 21">
            <a:extLst>
              <a:ext uri="{FF2B5EF4-FFF2-40B4-BE49-F238E27FC236}">
                <a16:creationId xmlns:a16="http://schemas.microsoft.com/office/drawing/2014/main" id="{3B587F68-13AF-2741-9409-F38E164F6C3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85098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6B30F3D-9085-5849-94FE-C8A7C4E05E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8000" y="4430454"/>
            <a:ext cx="3538902" cy="159905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C4489746-7B21-7541-869A-4B7CAC2606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5408" y="4430454"/>
            <a:ext cx="3538902" cy="159905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56F5EC13-F635-704A-8296-FBE80C6364C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82815" y="4430454"/>
            <a:ext cx="3638129" cy="159905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A4CF7E-B438-FC40-9E88-BB08B99E00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8800968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20953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406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717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E3138F0-2756-454C-891D-CC2A0D8D7E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9542" y="4410311"/>
            <a:ext cx="2743021" cy="159905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9432C36-1AE1-9040-B26D-605A2F3984E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83769" y="4410310"/>
            <a:ext cx="2743021" cy="159905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66F12619-DF1E-584C-AC18-7E40EADA311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5015" y="4398174"/>
            <a:ext cx="2743021" cy="159905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61399690-3BB8-0643-A93D-B76B2CF98C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17550" y="4396795"/>
            <a:ext cx="2743021" cy="159905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89AB5D5-D523-BE4F-8C47-3B8702E018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8899699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5196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1ECC9AA-4E4C-7640-8205-9CF32A66EB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54997"/>
            <a:ext cx="4849957" cy="47470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F662A4-3F2A-3544-A042-7233337DCD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231698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261178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accent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20.04.21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u="sng">
                <a:solidFill>
                  <a:schemeClr val="accent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32FE1F5-AE16-0044-AAA2-726E37805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80" y="1010956"/>
            <a:ext cx="1692038" cy="6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984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full pictur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51DADE-4F7A-D247-A101-6C7ABEB012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C00F457-CF8D-EE47-A30D-89ED0EAE12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588576"/>
            <a:ext cx="12192000" cy="494143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8E28282-27AB-DA42-BE93-12AE33D0E1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42009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3878822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horizontal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1ECC9AA-4E4C-7640-8205-9CF32A66EB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54997"/>
            <a:ext cx="11252945" cy="82103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EF0176C-AFED-F34F-8DA2-AF5ADC468A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54271"/>
            <a:ext cx="12192000" cy="41757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6165009-DB62-3D4C-9808-AD8435781C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42009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42917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horizont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5EB02A7-4B63-2A47-BBBC-2B34E777C1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517328"/>
            <a:ext cx="12192000" cy="39939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1ECC9AA-4E4C-7640-8205-9CF32A66EB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407325"/>
            <a:ext cx="11252945" cy="179554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Edit text</a:t>
            </a:r>
          </a:p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Edit text</a:t>
            </a:r>
          </a:p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Edit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6DE073-2459-8A4D-814B-24E1C134D2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23231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3109872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FB17EB5-B861-9547-BC46-D7ACF54414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54997"/>
            <a:ext cx="11252945" cy="4897933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094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A44FD37-3491-B94F-8715-8D54316F66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17639169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0BD64A9-F6A3-C742-9D6B-F07936A386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accent3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C85FEB1-A2B5-7F44-9E56-CD38965356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7167703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3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16A1DF1-41E6-0543-81B7-8DA36768C8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998" y="2129788"/>
            <a:ext cx="7242409" cy="390003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266B04-8C37-7B41-B520-7D3DA92D55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8D132C3-9F28-9E43-9F8B-DF74EB7997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accent3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524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6215449-864B-9443-8318-C9BB776004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407325"/>
            <a:ext cx="7064177" cy="542003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7215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4518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4011386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070887"/>
            <a:ext cx="4019271" cy="3918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462774"/>
            <a:ext cx="4011387" cy="10772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Istituto</a:t>
            </a:r>
            <a:r>
              <a:rPr lang="en-US" dirty="0"/>
              <a:t> di </a:t>
            </a:r>
            <a:r>
              <a:rPr lang="en-US" dirty="0" err="1"/>
              <a:t>Biomedicina</a:t>
            </a:r>
            <a:endParaRPr lang="en-US" dirty="0"/>
          </a:p>
          <a:p>
            <a:pPr lvl="0"/>
            <a:r>
              <a:rPr lang="en-US" dirty="0" err="1"/>
              <a:t>chris@eurac.edu</a:t>
            </a:r>
            <a:endParaRPr lang="en-US" dirty="0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5C2E3AF-A08C-0048-A93B-611655D0CC7B}"/>
              </a:ext>
            </a:extLst>
          </p:cNvPr>
          <p:cNvSpPr txBox="1"/>
          <p:nvPr/>
        </p:nvSpPr>
        <p:spPr>
          <a:xfrm>
            <a:off x="475616" y="5274522"/>
            <a:ext cx="4019271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200" b="1" u="none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www.chris.eurac.edu</a:t>
            </a:r>
            <a:endParaRPr lang="en-US" sz="3200" b="1" u="none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09B9E67-4D9E-294D-9D5E-D1606A070F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094" y="1"/>
            <a:ext cx="6111906" cy="65196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581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20.04.21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u="sng"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4C82620-3855-A14D-8E25-B8837A272C5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656780" y="1010956"/>
            <a:ext cx="1692038" cy="6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736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452688D9-3F89-5946-8929-30FF29475366}"/>
              </a:ext>
            </a:extLst>
          </p:cNvPr>
          <p:cNvSpPr txBox="1"/>
          <p:nvPr/>
        </p:nvSpPr>
        <p:spPr>
          <a:xfrm>
            <a:off x="475616" y="4782079"/>
            <a:ext cx="9237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none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www.chris.eurac.edu</a:t>
            </a:r>
            <a:endParaRPr lang="en-US" sz="3200" b="1" u="none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7946800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429000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975474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email@eurac.edu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7867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act Address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C9C8138-409B-894F-BECF-9C0871EFC5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8748" y="1285084"/>
            <a:ext cx="7946800" cy="12491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Contact us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D35750AA-282D-7642-996F-A04C40144AC4}"/>
              </a:ext>
            </a:extLst>
          </p:cNvPr>
          <p:cNvSpPr txBox="1"/>
          <p:nvPr/>
        </p:nvSpPr>
        <p:spPr>
          <a:xfrm>
            <a:off x="491534" y="2534186"/>
            <a:ext cx="92370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Studio CHRIS </a:t>
            </a:r>
          </a:p>
          <a:p>
            <a:r>
              <a:rPr lang="it-IT" sz="2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Istituto di biomedicina, </a:t>
            </a:r>
            <a:r>
              <a:rPr lang="it-IT" sz="24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Eurac</a:t>
            </a:r>
            <a:r>
              <a:rPr lang="it-IT" sz="2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24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</a:t>
            </a:r>
            <a:endParaRPr lang="it-IT" sz="24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2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 Galvani 31 </a:t>
            </a:r>
          </a:p>
          <a:p>
            <a:r>
              <a:rPr lang="it-IT" sz="2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39100 Bolzano</a:t>
            </a:r>
            <a:br>
              <a:rPr lang="it-IT" sz="2400" dirty="0">
                <a:latin typeface="+mn-lt"/>
              </a:rPr>
            </a:br>
            <a:r>
              <a:rPr lang="it-IT" sz="2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+39 0471 055 502</a:t>
            </a:r>
          </a:p>
          <a:p>
            <a:r>
              <a:rPr lang="en-US" sz="2400" b="0" i="0" dirty="0" err="1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Calibri Light" panose="020F0302020204030204" pitchFamily="34" charset="0"/>
              </a:rPr>
              <a:t>chris@eurac.edu</a:t>
            </a:r>
            <a:endParaRPr lang="en-US" sz="2400" b="0" i="0" dirty="0">
              <a:solidFill>
                <a:schemeClr val="tx1"/>
              </a:solidFill>
              <a:latin typeface="+mn-lt"/>
              <a:ea typeface="Open Sans" panose="020B0606030504020204" pitchFamily="34" charset="0"/>
              <a:cs typeface="Calibri Light" panose="020F0302020204030204" pitchFamily="34" charset="0"/>
            </a:endParaRPr>
          </a:p>
          <a:p>
            <a:r>
              <a:rPr lang="en-US" sz="2400" b="1" dirty="0" err="1">
                <a:solidFill>
                  <a:schemeClr val="tx1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www.chris.eurac.edu</a:t>
            </a:r>
            <a:endParaRPr lang="en-US" sz="2400" b="1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322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08C3190-9387-0640-B12B-C7F7E50965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2843271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678957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E86E250-A3E9-8F47-B5DB-C28EDAC86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80" y="2248490"/>
            <a:ext cx="3158286" cy="122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37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E86E250-A3E9-8F47-B5DB-C28EDAC86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80" y="2248490"/>
            <a:ext cx="3158286" cy="122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237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E115434-9FDC-8F4F-B36B-52C909C52E3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656780" y="2248490"/>
            <a:ext cx="3158286" cy="122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8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4343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AD0AF-BF7F-3A43-AAE4-8838F37E1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7426F-408E-D549-9EA7-F9D54E94A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2DD5B-31A6-9D47-B44B-BF9F7E6AF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C6930-93AE-924D-BCD2-06A4E94B0F62}" type="datetimeFigureOut">
              <a:rPr lang="it-IT" smtClean="0"/>
              <a:t>08/02/2022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7B25B-1393-7448-B3D4-9E2925B9F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B590A-3E5A-9543-ACB4-E3C9C5BAA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6A09C-613D-E445-B9E2-2B540210CC5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01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1309A-CFA9-894F-9045-CEFBB7FA8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1644D-A1AE-0446-A4A9-4AC112EDF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739BE-AB1A-5A4D-92D1-8DB2A55BA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7033EC-7494-0F47-B3A2-C7321B23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C6930-93AE-924D-BCD2-06A4E94B0F62}" type="datetimeFigureOut">
              <a:rPr lang="it-IT" smtClean="0"/>
              <a:t>08/02/2022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E6188-DB0A-0348-BB00-FE74EDD5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091629-189C-1D46-957E-1D227FD19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6A09C-613D-E445-B9E2-2B540210CC5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271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28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008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AD87C975-6C01-984A-9F96-AA0C3FBC6536}"/>
              </a:ext>
            </a:extLst>
          </p:cNvPr>
          <p:cNvSpPr/>
          <p:nvPr/>
        </p:nvSpPr>
        <p:spPr>
          <a:xfrm>
            <a:off x="0" y="6520109"/>
            <a:ext cx="12192000" cy="3378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79">
            <a:extLst>
              <a:ext uri="{FF2B5EF4-FFF2-40B4-BE49-F238E27FC236}">
                <a16:creationId xmlns:a16="http://schemas.microsoft.com/office/drawing/2014/main" id="{8D5687DF-DCB1-394C-82AB-F5098F33F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9302" y="6496417"/>
            <a:ext cx="9929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43F43-AD07-C440-A1F1-9BD12DCEA0C3}" type="slidenum">
              <a:rPr lang="it-IT" sz="1800" baseline="0" smtClean="0">
                <a:solidFill>
                  <a:srgbClr val="FFFFFF"/>
                </a:solidFill>
                <a:latin typeface="Calibri" charset="0"/>
                <a:cs typeface="Calibri" charset="0"/>
              </a:rPr>
              <a:t>‹#›</a:t>
            </a:fld>
            <a:endParaRPr lang="it-IT" sz="1800" baseline="0" dirty="0">
              <a:solidFill>
                <a:srgbClr val="FFFFFF"/>
              </a:solidFill>
              <a:latin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06BED7A-7FCD-BF46-A64C-C78CF3403AE9}"/>
              </a:ext>
            </a:extLst>
          </p:cNvPr>
          <p:cNvPicPr>
            <a:picLocks noChangeAspect="1"/>
          </p:cNvPicPr>
          <p:nvPr/>
        </p:nvPicPr>
        <p:blipFill>
          <a:blip r:embed="rId32">
            <a:lum bright="100000"/>
          </a:blip>
          <a:stretch>
            <a:fillRect/>
          </a:stretch>
        </p:blipFill>
        <p:spPr>
          <a:xfrm>
            <a:off x="159132" y="6641431"/>
            <a:ext cx="499928" cy="12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2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16" r:id="rId28"/>
    <p:sldLayoutId id="2147483717" r:id="rId29"/>
    <p:sldLayoutId id="214748371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32.emf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image" Target="../media/image35.emf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38.emf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image" Target="../media/image40.emf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4.xml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18.jpe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diagramLayout" Target="../diagrams/layout4.xml"/><Relationship Id="rId11" Type="http://schemas.openxmlformats.org/officeDocument/2006/relationships/image" Target="../media/image43.emf"/><Relationship Id="rId5" Type="http://schemas.openxmlformats.org/officeDocument/2006/relationships/diagramData" Target="../diagrams/data4.xml"/><Relationship Id="rId10" Type="http://schemas.openxmlformats.org/officeDocument/2006/relationships/image" Target="../media/image42.emf"/><Relationship Id="rId4" Type="http://schemas.openxmlformats.org/officeDocument/2006/relationships/notesSlide" Target="../notesSlides/notesSlide15.xml"/><Relationship Id="rId9" Type="http://schemas.microsoft.com/office/2007/relationships/diagramDrawing" Target="../diagrams/drawing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46.png"/><Relationship Id="rId12" Type="http://schemas.openxmlformats.org/officeDocument/2006/relationships/image" Target="../media/image4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5.svg"/><Relationship Id="rId11" Type="http://schemas.openxmlformats.org/officeDocument/2006/relationships/image" Target="../media/image50.emf"/><Relationship Id="rId5" Type="http://schemas.openxmlformats.org/officeDocument/2006/relationships/image" Target="../media/image44.png"/><Relationship Id="rId10" Type="http://schemas.openxmlformats.org/officeDocument/2006/relationships/image" Target="../media/image49.emf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image" Target="../media/image51.emf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image" Target="../media/image51.emf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image" Target="../media/image51.emf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image" Target="../media/image51.emf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4.png"/><Relationship Id="rId5" Type="http://schemas.openxmlformats.org/officeDocument/2006/relationships/image" Target="../media/image51.emf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slideLayout" Target="../slideLayouts/slideLayout35.xml"/><Relationship Id="rId7" Type="http://schemas.openxmlformats.org/officeDocument/2006/relationships/diagramQuickStyle" Target="../diagrams/quickStyle5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24.xml"/><Relationship Id="rId9" Type="http://schemas.microsoft.com/office/2007/relationships/diagramDrawing" Target="../diagrams/drawing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54.emf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8.em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35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6.xml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18" Type="http://schemas.openxmlformats.org/officeDocument/2006/relationships/image" Target="../media/image20.emf"/><Relationship Id="rId3" Type="http://schemas.openxmlformats.org/officeDocument/2006/relationships/slideLayout" Target="../slideLayouts/slideLayout35.xml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17" Type="http://schemas.openxmlformats.org/officeDocument/2006/relationships/image" Target="../media/image19.emf"/><Relationship Id="rId2" Type="http://schemas.openxmlformats.org/officeDocument/2006/relationships/audio" Target="../media/media6.MP3"/><Relationship Id="rId16" Type="http://schemas.openxmlformats.org/officeDocument/2006/relationships/image" Target="../media/image18.jpeg"/><Relationship Id="rId1" Type="http://schemas.microsoft.com/office/2007/relationships/media" Target="../media/media6.MP3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5" Type="http://schemas.openxmlformats.org/officeDocument/2006/relationships/image" Target="../media/image17.emf"/><Relationship Id="rId10" Type="http://schemas.openxmlformats.org/officeDocument/2006/relationships/diagramData" Target="../diagrams/data3.xml"/><Relationship Id="rId19" Type="http://schemas.openxmlformats.org/officeDocument/2006/relationships/image" Target="../media/image4.png"/><Relationship Id="rId4" Type="http://schemas.openxmlformats.org/officeDocument/2006/relationships/notesSlide" Target="../notesSlides/notesSlide7.xml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3.emf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27.emf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8.jpeg"/><Relationship Id="rId5" Type="http://schemas.openxmlformats.org/officeDocument/2006/relationships/image" Target="../media/image26.emf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861058-95D0-6347-A3F6-84F79F33F7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2394" y="3212876"/>
            <a:ext cx="6228884" cy="1639797"/>
          </a:xfrm>
        </p:spPr>
        <p:txBody>
          <a:bodyPr/>
          <a:lstStyle/>
          <a:p>
            <a:r>
              <a:rPr lang="en-GB" dirty="0"/>
              <a:t>Cooperative Health Research In </a:t>
            </a:r>
          </a:p>
          <a:p>
            <a:r>
              <a:rPr lang="en-GB" dirty="0"/>
              <a:t>South Tyrol study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309A1-5B8B-3346-BBF3-087E0481C6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2393" y="4902544"/>
            <a:ext cx="6228885" cy="882272"/>
          </a:xfrm>
        </p:spPr>
        <p:txBody>
          <a:bodyPr/>
          <a:lstStyle/>
          <a:p>
            <a:r>
              <a:rPr lang="en-GB" dirty="0"/>
              <a:t>Follow-up - </a:t>
            </a:r>
            <a:r>
              <a:rPr lang="en-GB" dirty="0" err="1"/>
              <a:t>Seconda</a:t>
            </a:r>
            <a:r>
              <a:rPr lang="en-GB" dirty="0"/>
              <a:t> </a:t>
            </a:r>
            <a:r>
              <a:rPr lang="en-GB" dirty="0" err="1"/>
              <a:t>fase</a:t>
            </a:r>
            <a:r>
              <a:rPr lang="en-GB" dirty="0"/>
              <a:t> </a:t>
            </a:r>
            <a:r>
              <a:rPr lang="en-GB" dirty="0" err="1"/>
              <a:t>dello</a:t>
            </a:r>
            <a:r>
              <a:rPr lang="en-GB" dirty="0"/>
              <a:t> studio CHRIS </a:t>
            </a:r>
          </a:p>
          <a:p>
            <a:endParaRPr lang="en-GB" dirty="0"/>
          </a:p>
          <a:p>
            <a:endParaRPr lang="en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0BAC2A-4DDD-2246-9A28-CCC6938589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62393" y="6048440"/>
            <a:ext cx="6228885" cy="424302"/>
          </a:xfrm>
        </p:spPr>
        <p:txBody>
          <a:bodyPr/>
          <a:lstStyle/>
          <a:p>
            <a:r>
              <a:rPr lang="en-GB" dirty="0" err="1"/>
              <a:t>Informazioni</a:t>
            </a:r>
            <a:r>
              <a:rPr lang="en-GB" dirty="0"/>
              <a:t> per il </a:t>
            </a:r>
            <a:r>
              <a:rPr lang="en-GB" dirty="0" err="1"/>
              <a:t>consenso</a:t>
            </a:r>
            <a:r>
              <a:rPr lang="en-GB" dirty="0"/>
              <a:t> </a:t>
            </a:r>
            <a:r>
              <a:rPr lang="en-GB" dirty="0" err="1"/>
              <a:t>informato</a:t>
            </a:r>
            <a:r>
              <a:rPr lang="en-GB" dirty="0"/>
              <a:t>  </a:t>
            </a:r>
          </a:p>
          <a:p>
            <a:endParaRPr lang="en-GB" dirty="0"/>
          </a:p>
          <a:p>
            <a:endParaRPr lang="en-IT" dirty="0"/>
          </a:p>
        </p:txBody>
      </p:sp>
      <p:pic>
        <p:nvPicPr>
          <p:cNvPr id="15" name="Segnaposto immagine 3">
            <a:extLst>
              <a:ext uri="{FF2B5EF4-FFF2-40B4-BE49-F238E27FC236}">
                <a16:creationId xmlns:a16="http://schemas.microsoft.com/office/drawing/2014/main" id="{EF2DE7C8-03E9-C54E-8208-FCED38738D7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t="55" b="55"/>
          <a:stretch/>
        </p:blipFill>
        <p:spPr>
          <a:xfrm>
            <a:off x="0" y="0"/>
            <a:ext cx="4849813" cy="6858000"/>
          </a:xfrm>
          <a:prstGeom prst="rect">
            <a:avLst/>
          </a:prstGeom>
        </p:spPr>
      </p:pic>
      <p:pic>
        <p:nvPicPr>
          <p:cNvPr id="3" name="IT_01">
            <a:hlinkClick r:id="" action="ppaction://media"/>
            <a:extLst>
              <a:ext uri="{FF2B5EF4-FFF2-40B4-BE49-F238E27FC236}">
                <a16:creationId xmlns:a16="http://schemas.microsoft.com/office/drawing/2014/main" id="{E8215856-0573-44A5-B9D5-4E764FECA5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86478" y="10731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3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58"/>
    </mc:Choice>
    <mc:Fallback xmlns="">
      <p:transition spd="slow" advTm="4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E5058DA-67C5-BE49-9E08-5BAA9E5067E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03612" y="1758992"/>
            <a:ext cx="4886525" cy="3900036"/>
          </a:xfrm>
        </p:spPr>
        <p:txBody>
          <a:bodyPr/>
          <a:lstStyle/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sv-SE" dirty="0" err="1">
                <a:solidFill>
                  <a:prstClr val="black"/>
                </a:solidFill>
                <a:latin typeface="+mj-lt"/>
              </a:rPr>
              <a:t>Dati</a:t>
            </a: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sv-SE" dirty="0">
                <a:solidFill>
                  <a:prstClr val="black"/>
                </a:solidFill>
                <a:latin typeface="+mj-lt"/>
              </a:rPr>
              <a:t>DNA e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materiale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genetico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br>
              <a:rPr lang="sv-SE" dirty="0">
                <a:solidFill>
                  <a:prstClr val="black"/>
                </a:solidFill>
                <a:latin typeface="+mj-lt"/>
              </a:rPr>
            </a:b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sv-SE" dirty="0" err="1">
                <a:solidFill>
                  <a:prstClr val="black"/>
                </a:solidFill>
                <a:latin typeface="+mj-lt"/>
              </a:rPr>
              <a:t>Campioni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di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sangue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, plasma,</a:t>
            </a: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sv-SE" dirty="0" err="1">
                <a:solidFill>
                  <a:prstClr val="black"/>
                </a:solidFill>
                <a:latin typeface="+mj-lt"/>
              </a:rPr>
              <a:t>urina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e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derivati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sv-SE" dirty="0" err="1">
                <a:solidFill>
                  <a:prstClr val="black"/>
                </a:solidFill>
                <a:latin typeface="+mj-lt"/>
              </a:rPr>
              <a:t>Linee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cellulari</a:t>
            </a:r>
            <a:endParaRPr lang="sv-SE" dirty="0">
              <a:solidFill>
                <a:prstClr val="black"/>
              </a:solidFill>
              <a:latin typeface="+mj-lt"/>
            </a:endParaRP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457BCC9-8CA5-B744-B092-99F298A775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</a:t>
            </a:r>
            <a:r>
              <a:rPr lang="en-IT" dirty="0"/>
              <a:t>a biobanca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22EF943-E724-0E40-8DC1-088B735C5C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591" y="1410514"/>
            <a:ext cx="1080000" cy="108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FF65CFA-85F3-7946-A202-2D30D0B116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591" y="2604503"/>
            <a:ext cx="1080000" cy="1080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D1270D8-863D-2F4C-B6F2-69082D722C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591" y="3798492"/>
            <a:ext cx="1080000" cy="1080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B6905D2-8121-F64F-9B64-833C1E2FBA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591" y="4992481"/>
            <a:ext cx="1080000" cy="1080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28EE876-B450-A34E-B7E5-20334CC37B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8388" y="2159000"/>
            <a:ext cx="2540000" cy="2540000"/>
          </a:xfrm>
          <a:prstGeom prst="rect">
            <a:avLst/>
          </a:prstGeom>
        </p:spPr>
      </p:pic>
      <p:pic>
        <p:nvPicPr>
          <p:cNvPr id="2" name="IT_10">
            <a:hlinkClick r:id="" action="ppaction://media"/>
            <a:extLst>
              <a:ext uri="{FF2B5EF4-FFF2-40B4-BE49-F238E27FC236}">
                <a16:creationId xmlns:a16="http://schemas.microsoft.com/office/drawing/2014/main" id="{D1FF4864-BDD9-4C2C-9074-480598B8DB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87609" y="522768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2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30"/>
    </mc:Choice>
    <mc:Fallback xmlns="">
      <p:transition spd="slow" advTm="7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84278F8-C4F9-8B49-8EFB-910904418C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IT" sz="4000" dirty="0"/>
              <a:t>Linee cellulari e studi funzionali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ACC4F7-D177-8F4A-917B-50E3959966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IT" dirty="0"/>
              <a:t>Sangue, cellule del sangue pluripotenti, cellule derivate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93D62A-21DB-224C-9D6D-995ECE5B4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3585" y="1101136"/>
            <a:ext cx="5923174" cy="8148282"/>
          </a:xfrm>
          <a:prstGeom prst="rect">
            <a:avLst/>
          </a:prstGeom>
        </p:spPr>
      </p:pic>
      <p:pic>
        <p:nvPicPr>
          <p:cNvPr id="3" name="IT_11">
            <a:hlinkClick r:id="" action="ppaction://media"/>
            <a:extLst>
              <a:ext uri="{FF2B5EF4-FFF2-40B4-BE49-F238E27FC236}">
                <a16:creationId xmlns:a16="http://schemas.microsoft.com/office/drawing/2014/main" id="{D4F82DBE-BAA3-4770-ADDB-B253BFBD4A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62345" y="502287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4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37"/>
    </mc:Choice>
    <mc:Fallback xmlns="">
      <p:transition spd="slow" advTm="18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E5058DA-67C5-BE49-9E08-5BAA9E5067E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03613" y="1661541"/>
            <a:ext cx="9250508" cy="3900036"/>
          </a:xfrm>
        </p:spPr>
        <p:txBody>
          <a:bodyPr/>
          <a:lstStyle/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sv-SE" dirty="0">
                <a:solidFill>
                  <a:prstClr val="black"/>
                </a:solidFill>
                <a:latin typeface="+mj-lt"/>
              </a:rPr>
              <a:t>I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dati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e i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campioni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raccolti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sono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trattati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con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severe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misure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di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sicurezza</a:t>
            </a: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contrassegnati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mediante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un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codice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alfanumerico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br>
              <a:rPr lang="sv-SE" dirty="0">
                <a:solidFill>
                  <a:prstClr val="black"/>
                </a:solidFill>
                <a:latin typeface="+mj-lt"/>
              </a:rPr>
            </a:br>
            <a:r>
              <a:rPr lang="sv-SE" dirty="0">
                <a:solidFill>
                  <a:prstClr val="black"/>
                </a:solidFill>
                <a:latin typeface="+mj-lt"/>
              </a:rPr>
              <a:t>(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pseudonimo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o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codice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CHRIS)</a:t>
            </a: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dall'inizio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e per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l'intera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durata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delle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operazioni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previste</a:t>
            </a: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>
              <a:solidFill>
                <a:prstClr val="black"/>
              </a:solidFill>
              <a:latin typeface="+mj-lt"/>
            </a:endParaRP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sv-SE" dirty="0">
                <a:solidFill>
                  <a:prstClr val="black"/>
                </a:solidFill>
                <a:latin typeface="+mj-lt"/>
              </a:rPr>
              <a:t>Tutti i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risultati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vengono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elaborati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secondo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la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più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severa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politica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br>
              <a:rPr lang="sv-SE" dirty="0">
                <a:solidFill>
                  <a:prstClr val="black"/>
                </a:solidFill>
                <a:latin typeface="+mj-lt"/>
              </a:rPr>
            </a:br>
            <a:r>
              <a:rPr lang="sv-SE" dirty="0" err="1">
                <a:solidFill>
                  <a:prstClr val="black"/>
                </a:solidFill>
                <a:latin typeface="+mj-lt"/>
              </a:rPr>
              <a:t>sulla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+mj-lt"/>
              </a:rPr>
              <a:t>privacy</a:t>
            </a:r>
            <a:r>
              <a:rPr lang="sv-SE" dirty="0">
                <a:solidFill>
                  <a:prstClr val="black"/>
                </a:solidFill>
                <a:latin typeface="+mj-lt"/>
              </a:rPr>
              <a:t>.</a:t>
            </a:r>
          </a:p>
          <a:p>
            <a:pPr lvl="0">
              <a:lnSpc>
                <a:spcPct val="100000"/>
              </a:lnSpc>
              <a:buClr>
                <a:schemeClr val="accent1"/>
              </a:buClr>
              <a:defRPr/>
            </a:pPr>
            <a:endParaRPr lang="sv-SE" dirty="0" err="1">
              <a:solidFill>
                <a:prstClr val="black"/>
              </a:solidFill>
              <a:latin typeface="+mj-lt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457BCC9-8CA5-B744-B092-99F298A775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Normativa</a:t>
            </a:r>
            <a:r>
              <a:rPr lang="en-GB" dirty="0"/>
              <a:t> </a:t>
            </a:r>
            <a:r>
              <a:rPr lang="en-GB" dirty="0" err="1"/>
              <a:t>sulla</a:t>
            </a:r>
            <a:r>
              <a:rPr lang="en-GB" dirty="0"/>
              <a:t> privacy</a:t>
            </a:r>
            <a:endParaRPr lang="en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9EAB3FD-D9F4-4947-B4F0-6316C13E5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979" y="1426020"/>
            <a:ext cx="1080000" cy="1080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CB950A8-7665-DD41-BA90-D71B1A3DF1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79" y="2665941"/>
            <a:ext cx="1080000" cy="1080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A5586EC-F5B1-ED4F-A1DC-DD7BD62209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286" y="3905862"/>
            <a:ext cx="1080000" cy="108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48D992D-2CBC-8F4B-8FCB-BC50951574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286" y="5145783"/>
            <a:ext cx="1080000" cy="1080000"/>
          </a:xfrm>
          <a:prstGeom prst="rect">
            <a:avLst/>
          </a:prstGeom>
        </p:spPr>
      </p:pic>
      <p:pic>
        <p:nvPicPr>
          <p:cNvPr id="6" name="IT_12">
            <a:hlinkClick r:id="" action="ppaction://media"/>
            <a:extLst>
              <a:ext uri="{FF2B5EF4-FFF2-40B4-BE49-F238E27FC236}">
                <a16:creationId xmlns:a16="http://schemas.microsoft.com/office/drawing/2014/main" id="{D13C2EA8-90A0-499C-9A45-AAA042C9AB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24160" y="525677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7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30"/>
    </mc:Choice>
    <mc:Fallback xmlns="">
      <p:transition spd="slow" advTm="7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C3CB7443-3CC0-384D-97FA-DC38D575B36E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2451893" y="1224924"/>
            <a:ext cx="10545142" cy="54200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lnSpc>
                <a:spcPct val="150000"/>
              </a:lnSpc>
              <a:buClr>
                <a:schemeClr val="accent1"/>
              </a:buClr>
            </a:pP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Diritto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ritirarsi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dallo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studio in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ogni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momento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(Art. 7, 21)</a:t>
            </a:r>
            <a:endParaRPr lang="en-US" altLang="sv-SE" sz="20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buClr>
                <a:schemeClr val="accent1"/>
              </a:buClr>
            </a:pP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Diritto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di accesso ai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propri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dati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(Art.15 )</a:t>
            </a:r>
          </a:p>
          <a:p>
            <a:pPr lvl="0" algn="just">
              <a:lnSpc>
                <a:spcPct val="150000"/>
              </a:lnSpc>
              <a:buClr>
                <a:schemeClr val="accent1"/>
              </a:buClr>
            </a:pPr>
            <a:r>
              <a:rPr lang="en-US" altLang="sv-SE" sz="2000" dirty="0" err="1">
                <a:latin typeface="+mj-lt"/>
                <a:cs typeface="Arial" panose="020B0604020202020204" pitchFamily="34" charset="0"/>
              </a:rPr>
              <a:t>Diritto</a:t>
            </a:r>
            <a:r>
              <a:rPr lang="en-US" altLang="sv-SE" sz="2000" dirty="0">
                <a:latin typeface="+mj-lt"/>
                <a:cs typeface="Arial" panose="020B0604020202020204" pitchFamily="34" charset="0"/>
              </a:rPr>
              <a:t> di </a:t>
            </a:r>
            <a:r>
              <a:rPr lang="en-US" altLang="sv-SE" sz="2000" dirty="0" err="1">
                <a:latin typeface="+mj-lt"/>
                <a:cs typeface="Arial" panose="020B0604020202020204" pitchFamily="34" charset="0"/>
              </a:rPr>
              <a:t>essere</a:t>
            </a:r>
            <a:r>
              <a:rPr lang="en-US" altLang="sv-SE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cs typeface="Arial" panose="020B0604020202020204" pitchFamily="34" charset="0"/>
              </a:rPr>
              <a:t>informato</a:t>
            </a:r>
            <a:r>
              <a:rPr lang="en-US" altLang="sv-SE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cs typeface="Arial" panose="020B0604020202020204" pitchFamily="34" charset="0"/>
              </a:rPr>
              <a:t>sugli</a:t>
            </a:r>
            <a:r>
              <a:rPr lang="en-US" altLang="sv-SE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cs typeface="Arial" panose="020B0604020202020204" pitchFamily="34" charset="0"/>
              </a:rPr>
              <a:t>sviluppi</a:t>
            </a:r>
            <a:r>
              <a:rPr lang="en-US" altLang="sv-SE" sz="2000" dirty="0">
                <a:latin typeface="+mj-lt"/>
                <a:cs typeface="Arial" panose="020B0604020202020204" pitchFamily="34" charset="0"/>
              </a:rPr>
              <a:t>  </a:t>
            </a:r>
            <a:r>
              <a:rPr lang="en-US" altLang="sv-SE" sz="2000" dirty="0" err="1">
                <a:latin typeface="+mj-lt"/>
                <a:cs typeface="Arial" panose="020B0604020202020204" pitchFamily="34" charset="0"/>
              </a:rPr>
              <a:t>dello</a:t>
            </a:r>
            <a:r>
              <a:rPr lang="en-US" altLang="sv-SE" sz="2000" dirty="0">
                <a:latin typeface="+mj-lt"/>
                <a:cs typeface="Arial" panose="020B0604020202020204" pitchFamily="34" charset="0"/>
              </a:rPr>
              <a:t> studio e </a:t>
            </a:r>
            <a:r>
              <a:rPr lang="en-US" altLang="sv-SE" sz="2000" dirty="0" err="1">
                <a:latin typeface="+mj-lt"/>
                <a:cs typeface="Arial" panose="020B0604020202020204" pitchFamily="34" charset="0"/>
              </a:rPr>
              <a:t>i</a:t>
            </a:r>
            <a:r>
              <a:rPr lang="en-US" altLang="sv-SE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cs typeface="Arial" panose="020B0604020202020204" pitchFamily="34" charset="0"/>
              </a:rPr>
              <a:t>trattamenti</a:t>
            </a:r>
            <a:r>
              <a:rPr lang="en-US" altLang="sv-SE" sz="2000" dirty="0">
                <a:latin typeface="+mj-lt"/>
                <a:cs typeface="Arial" panose="020B0604020202020204" pitchFamily="34" charset="0"/>
              </a:rPr>
              <a:t> (Art 13,14)</a:t>
            </a:r>
            <a:endParaRPr lang="en-US" altLang="sv-SE" sz="2000" dirty="0">
              <a:latin typeface="+mj-lt"/>
            </a:endParaRPr>
          </a:p>
          <a:p>
            <a:pPr lvl="0" algn="just">
              <a:lnSpc>
                <a:spcPct val="150000"/>
              </a:lnSpc>
              <a:buClr>
                <a:schemeClr val="accent1"/>
              </a:buClr>
            </a:pP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Diritto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cancellazione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rettifica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(Art.16, 17)</a:t>
            </a:r>
            <a:endParaRPr lang="en-US" altLang="sv-SE" sz="2000" dirty="0">
              <a:latin typeface="+mj-lt"/>
            </a:endParaRPr>
          </a:p>
          <a:p>
            <a:pPr lvl="0" algn="just">
              <a:lnSpc>
                <a:spcPct val="150000"/>
              </a:lnSpc>
              <a:buClr>
                <a:schemeClr val="accent1"/>
              </a:buClr>
            </a:pP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Diritto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alla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restrizione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del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trattamento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Art. 18)</a:t>
            </a:r>
            <a:endParaRPr lang="en-US" altLang="sv-SE" sz="2000" dirty="0">
              <a:latin typeface="+mj-lt"/>
            </a:endParaRPr>
          </a:p>
          <a:p>
            <a:pPr lvl="0" algn="just">
              <a:lnSpc>
                <a:spcPct val="150000"/>
              </a:lnSpc>
              <a:buClr>
                <a:schemeClr val="accent1"/>
              </a:buClr>
            </a:pP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Diritto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portabilità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dei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dati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(Art. 20)</a:t>
            </a:r>
            <a:endParaRPr lang="en-US" altLang="sv-SE" sz="2000" dirty="0">
              <a:latin typeface="+mj-lt"/>
            </a:endParaRPr>
          </a:p>
          <a:p>
            <a:pPr lvl="0" algn="just">
              <a:lnSpc>
                <a:spcPct val="150000"/>
              </a:lnSpc>
              <a:buClr>
                <a:schemeClr val="accent1"/>
              </a:buClr>
            </a:pPr>
            <a:r>
              <a:rPr lang="it-IT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Diritto di obiettare ad ulteriori trattamenti con relativo obbligo di notifica </a:t>
            </a:r>
            <a:r>
              <a:rPr lang="it-IT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(Art. 21)</a:t>
            </a:r>
            <a:endParaRPr lang="it-IT" altLang="sv-SE" sz="2000" dirty="0">
              <a:latin typeface="+mj-lt"/>
            </a:endParaRPr>
          </a:p>
          <a:p>
            <a:pPr lvl="0" algn="just">
              <a:lnSpc>
                <a:spcPct val="150000"/>
              </a:lnSpc>
              <a:buClr>
                <a:schemeClr val="accent1"/>
              </a:buClr>
            </a:pPr>
            <a:r>
              <a:rPr lang="it-IT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Diritto di conoscere tempestivamente eventuali </a:t>
            </a:r>
            <a:r>
              <a:rPr lang="it-IT" altLang="sv-SE" sz="2000" i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data </a:t>
            </a:r>
            <a:r>
              <a:rPr lang="it-IT" altLang="sv-SE" sz="2000" i="1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breaches</a:t>
            </a:r>
            <a:r>
              <a:rPr lang="it-IT" altLang="sv-SE" sz="2000" i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altLang="sv-SE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(Art. 34)</a:t>
            </a:r>
            <a:endParaRPr lang="de-DE" sz="2000" dirty="0">
              <a:latin typeface="+mj-lt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59656B-6CB0-E742-B56D-0705FEAF02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4777" y="559281"/>
            <a:ext cx="8194675" cy="132556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chemeClr val="accent1"/>
                </a:solidFill>
              </a:rPr>
              <a:t>Diritti del partecipante secondo la normativa europea (GDPR 2016)</a:t>
            </a:r>
            <a:endParaRPr lang="it-IT" sz="4100" b="1" dirty="0">
              <a:solidFill>
                <a:schemeClr val="accent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60E4F0-5C23-3844-A36D-213E948388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69305" t="-584" r="68136" b="-584"/>
          <a:stretch/>
        </p:blipFill>
        <p:spPr>
          <a:xfrm>
            <a:off x="-4867591" y="1540249"/>
            <a:ext cx="7159687" cy="9849303"/>
          </a:xfrm>
          <a:prstGeom prst="rect">
            <a:avLst/>
          </a:prstGeom>
        </p:spPr>
      </p:pic>
      <p:pic>
        <p:nvPicPr>
          <p:cNvPr id="4" name="IT_13">
            <a:hlinkClick r:id="" action="ppaction://media"/>
            <a:extLst>
              <a:ext uri="{FF2B5EF4-FFF2-40B4-BE49-F238E27FC236}">
                <a16:creationId xmlns:a16="http://schemas.microsoft.com/office/drawing/2014/main" id="{B8628810-037F-4346-9C61-9FF95C07F4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17619" y="532827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1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41"/>
    </mc:Choice>
    <mc:Fallback xmlns="">
      <p:transition spd="slow" advTm="39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2057F22-2314-9142-8618-8C2000E69CB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/>
              <a:t>I </a:t>
            </a:r>
            <a:r>
              <a:rPr lang="en-GB" dirty="0" err="1"/>
              <a:t>dati</a:t>
            </a:r>
            <a:r>
              <a:rPr lang="en-GB" dirty="0"/>
              <a:t> CHRIS </a:t>
            </a:r>
            <a:r>
              <a:rPr lang="en-GB" dirty="0" err="1"/>
              <a:t>possono</a:t>
            </a:r>
            <a:r>
              <a:rPr lang="en-GB" dirty="0"/>
              <a:t> </a:t>
            </a:r>
            <a:r>
              <a:rPr lang="en-GB" dirty="0" err="1"/>
              <a:t>essere</a:t>
            </a:r>
            <a:r>
              <a:rPr lang="en-GB" dirty="0"/>
              <a:t> </a:t>
            </a:r>
            <a:r>
              <a:rPr lang="en-GB" dirty="0" err="1"/>
              <a:t>trasmessi</a:t>
            </a:r>
            <a:r>
              <a:rPr lang="en-GB" dirty="0"/>
              <a:t> in forma </a:t>
            </a:r>
            <a:r>
              <a:rPr lang="en-GB" dirty="0" err="1"/>
              <a:t>pseudonimizzata</a:t>
            </a:r>
            <a:r>
              <a:rPr lang="en-GB" dirty="0"/>
              <a:t> ad </a:t>
            </a:r>
            <a:r>
              <a:rPr lang="en-GB" dirty="0" err="1"/>
              <a:t>altri</a:t>
            </a:r>
            <a:r>
              <a:rPr lang="en-GB" dirty="0"/>
              <a:t> partner di </a:t>
            </a:r>
            <a:r>
              <a:rPr lang="en-GB" dirty="0" err="1"/>
              <a:t>ricerca</a:t>
            </a:r>
            <a:r>
              <a:rPr lang="en-GB" dirty="0"/>
              <a:t> (</a:t>
            </a:r>
            <a:r>
              <a:rPr lang="en-GB" dirty="0" err="1"/>
              <a:t>compresi</a:t>
            </a:r>
            <a:r>
              <a:rPr lang="en-GB" dirty="0"/>
              <a:t> </a:t>
            </a:r>
            <a:r>
              <a:rPr lang="en-GB" dirty="0" err="1"/>
              <a:t>quelli</a:t>
            </a:r>
            <a:r>
              <a:rPr lang="en-GB" dirty="0"/>
              <a:t> </a:t>
            </a:r>
            <a:r>
              <a:rPr lang="en-GB" dirty="0" err="1"/>
              <a:t>internazionali</a:t>
            </a:r>
            <a:r>
              <a:rPr lang="en-GB" dirty="0"/>
              <a:t>) ai </a:t>
            </a:r>
            <a:r>
              <a:rPr lang="en-GB" dirty="0" err="1"/>
              <a:t>fini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ricerca</a:t>
            </a:r>
            <a:r>
              <a:rPr lang="en-GB" dirty="0"/>
              <a:t> medica e del </a:t>
            </a:r>
            <a:r>
              <a:rPr lang="en-GB" dirty="0" err="1"/>
              <a:t>miglioramento</a:t>
            </a:r>
            <a:r>
              <a:rPr lang="en-GB" dirty="0"/>
              <a:t> </a:t>
            </a:r>
            <a:r>
              <a:rPr lang="en-GB" dirty="0" err="1"/>
              <a:t>dei</a:t>
            </a:r>
            <a:r>
              <a:rPr lang="en-GB" dirty="0"/>
              <a:t> </a:t>
            </a:r>
            <a:r>
              <a:rPr lang="en-GB" dirty="0" err="1"/>
              <a:t>progressi</a:t>
            </a:r>
            <a:r>
              <a:rPr lang="en-GB" dirty="0"/>
              <a:t> </a:t>
            </a:r>
            <a:r>
              <a:rPr lang="en-GB" dirty="0" err="1"/>
              <a:t>nella</a:t>
            </a:r>
            <a:r>
              <a:rPr lang="en-GB" dirty="0"/>
              <a:t> </a:t>
            </a:r>
            <a:r>
              <a:rPr lang="en-GB" dirty="0" err="1"/>
              <a:t>biomedicina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Nel </a:t>
            </a:r>
            <a:r>
              <a:rPr lang="en-GB" dirty="0" err="1"/>
              <a:t>consenso</a:t>
            </a:r>
            <a:r>
              <a:rPr lang="en-GB" dirty="0"/>
              <a:t> </a:t>
            </a:r>
            <a:r>
              <a:rPr lang="en-GB" dirty="0" err="1"/>
              <a:t>informato</a:t>
            </a:r>
            <a:r>
              <a:rPr lang="en-GB" dirty="0"/>
              <a:t> </a:t>
            </a:r>
            <a:r>
              <a:rPr lang="en-GB" dirty="0" err="1"/>
              <a:t>potete</a:t>
            </a:r>
            <a:r>
              <a:rPr lang="en-GB" dirty="0"/>
              <a:t> </a:t>
            </a:r>
            <a:r>
              <a:rPr lang="en-GB" dirty="0" err="1"/>
              <a:t>scegliere</a:t>
            </a:r>
            <a:r>
              <a:rPr lang="en-GB" dirty="0"/>
              <a:t> il </a:t>
            </a:r>
            <a:r>
              <a:rPr lang="en-GB" dirty="0" err="1"/>
              <a:t>livello</a:t>
            </a:r>
            <a:r>
              <a:rPr lang="en-GB" dirty="0"/>
              <a:t> di </a:t>
            </a:r>
            <a:r>
              <a:rPr lang="en-GB" dirty="0" err="1"/>
              <a:t>condivisione</a:t>
            </a:r>
            <a:endParaRPr lang="en-GB" dirty="0"/>
          </a:p>
          <a:p>
            <a:endParaRPr lang="en-GB" dirty="0"/>
          </a:p>
          <a:p>
            <a:endParaRPr lang="en-IT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826A14D-C49D-8B43-871B-7347BC52AC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T" dirty="0"/>
              <a:t>Condivisione di dati e campioni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C2ADD90-89C9-7445-8C7F-D950274B03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8631" y="286946"/>
            <a:ext cx="3776848" cy="5742878"/>
          </a:xfrm>
          <a:prstGeom prst="rect">
            <a:avLst/>
          </a:prstGeom>
        </p:spPr>
      </p:pic>
      <p:pic>
        <p:nvPicPr>
          <p:cNvPr id="2" name="IT_14">
            <a:hlinkClick r:id="" action="ppaction://media"/>
            <a:extLst>
              <a:ext uri="{FF2B5EF4-FFF2-40B4-BE49-F238E27FC236}">
                <a16:creationId xmlns:a16="http://schemas.microsoft.com/office/drawing/2014/main" id="{042BA3E7-0D98-4E5C-9417-7FB756C81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9808" y="587742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9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92"/>
    </mc:Choice>
    <mc:Fallback xmlns="">
      <p:transition spd="slow" advTm="20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155CE9-2EE5-2341-A614-D064948A9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IT" dirty="0"/>
              <a:t>Misure di sicurezza nella condivisione dei dati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CF262A-F52A-3240-A436-188C2E9B9A1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8485520"/>
              </p:ext>
            </p:extLst>
          </p:nvPr>
        </p:nvGraphicFramePr>
        <p:xfrm>
          <a:off x="642938" y="2133600"/>
          <a:ext cx="11549062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BB24EA7C-0455-1740-82B8-59F5D416A4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63982" y="4887565"/>
            <a:ext cx="1080000" cy="1080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9F3F299-3A99-1D49-A3F6-87089B08D7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0672" y="4887565"/>
            <a:ext cx="1080000" cy="1080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6531B63-1BFD-B449-9816-88C7E5CFCF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8018" y="4887565"/>
            <a:ext cx="1080000" cy="1080000"/>
          </a:xfrm>
          <a:prstGeom prst="rect">
            <a:avLst/>
          </a:prstGeom>
        </p:spPr>
      </p:pic>
      <p:pic>
        <p:nvPicPr>
          <p:cNvPr id="8" name="IT_15">
            <a:hlinkClick r:id="" action="ppaction://media"/>
            <a:extLst>
              <a:ext uri="{FF2B5EF4-FFF2-40B4-BE49-F238E27FC236}">
                <a16:creationId xmlns:a16="http://schemas.microsoft.com/office/drawing/2014/main" id="{B1C154C9-CA0C-4FFB-8684-2950E95B3B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38560" y="55282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56"/>
    </mc:Choice>
    <mc:Fallback xmlns="">
      <p:transition spd="slow" advTm="267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 descr="Contract">
            <a:extLst>
              <a:ext uri="{FF2B5EF4-FFF2-40B4-BE49-F238E27FC236}">
                <a16:creationId xmlns:a16="http://schemas.microsoft.com/office/drawing/2014/main" id="{C63BFF0A-CAF8-4CAE-BAAE-510AA09FF7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6225" y="683663"/>
            <a:ext cx="914400" cy="914400"/>
          </a:xfrm>
          <a:prstGeom prst="rect">
            <a:avLst/>
          </a:prstGeom>
        </p:spPr>
      </p:pic>
      <p:pic>
        <p:nvPicPr>
          <p:cNvPr id="11" name="Graphic 10" descr="Walk">
            <a:extLst>
              <a:ext uri="{FF2B5EF4-FFF2-40B4-BE49-F238E27FC236}">
                <a16:creationId xmlns:a16="http://schemas.microsoft.com/office/drawing/2014/main" id="{6D042B62-07A6-4B00-B71B-558F152CAD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75541" y="657664"/>
            <a:ext cx="914400" cy="9144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F11BBF-99BA-C646-9726-3F61F08877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IT" sz="4000" dirty="0"/>
              <a:t>Restituzione dei risultati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FED429-5C4C-1540-8BDA-9AB90732836B}"/>
              </a:ext>
            </a:extLst>
          </p:cNvPr>
          <p:cNvSpPr txBox="1"/>
          <p:nvPr/>
        </p:nvSpPr>
        <p:spPr>
          <a:xfrm>
            <a:off x="5025497" y="1961502"/>
            <a:ext cx="6098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2800" b="1" dirty="0" err="1"/>
              <a:t>Risultati</a:t>
            </a:r>
            <a:endParaRPr lang="en-US" sz="28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74FC794-886B-C542-94A3-D5566C4C43BA}"/>
              </a:ext>
            </a:extLst>
          </p:cNvPr>
          <p:cNvSpPr txBox="1"/>
          <p:nvPr/>
        </p:nvSpPr>
        <p:spPr>
          <a:xfrm>
            <a:off x="2012182" y="2821026"/>
            <a:ext cx="17768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de-DE" sz="2800" dirty="0" err="1"/>
              <a:t>Valore</a:t>
            </a:r>
            <a:r>
              <a:rPr lang="de-DE" sz="2800" dirty="0"/>
              <a:t> </a:t>
            </a:r>
            <a:r>
              <a:rPr lang="de-DE" sz="2800" dirty="0" err="1"/>
              <a:t>clinico</a:t>
            </a:r>
            <a:endParaRPr lang="en-US" sz="28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7C96233-ACBF-7B43-A323-D77F44B8D042}"/>
              </a:ext>
            </a:extLst>
          </p:cNvPr>
          <p:cNvSpPr txBox="1"/>
          <p:nvPr/>
        </p:nvSpPr>
        <p:spPr>
          <a:xfrm>
            <a:off x="7617417" y="2770919"/>
            <a:ext cx="17768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de-DE" sz="2800" dirty="0" err="1"/>
              <a:t>Valore</a:t>
            </a:r>
            <a:r>
              <a:rPr lang="de-DE" sz="2800" dirty="0"/>
              <a:t> </a:t>
            </a:r>
            <a:r>
              <a:rPr lang="de-DE" sz="2800" dirty="0" err="1"/>
              <a:t>scientifico</a:t>
            </a:r>
            <a:endParaRPr lang="en-US" sz="2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9AB4F90-2A89-5644-859F-A9AC7D9257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3202" y="2762793"/>
            <a:ext cx="1800000" cy="180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0833428-3B46-6C4B-8109-67F6F4C4F5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8114" y="4182233"/>
            <a:ext cx="1168014" cy="84680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65B6CCC-1349-3E42-ADA3-600A46F63C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74718" y="4215056"/>
            <a:ext cx="862203" cy="862203"/>
          </a:xfrm>
          <a:prstGeom prst="rect">
            <a:avLst/>
          </a:prstGeom>
        </p:spPr>
      </p:pic>
      <p:pic>
        <p:nvPicPr>
          <p:cNvPr id="4" name="IT_16">
            <a:hlinkClick r:id="" action="ppaction://media"/>
            <a:extLst>
              <a:ext uri="{FF2B5EF4-FFF2-40B4-BE49-F238E27FC236}">
                <a16:creationId xmlns:a16="http://schemas.microsoft.com/office/drawing/2014/main" id="{A52DEF1F-BC25-4C35-BFF3-15886F1280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50320" y="540004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5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41"/>
    </mc:Choice>
    <mc:Fallback xmlns="">
      <p:transition spd="slow" advTm="28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AD065-4FA1-466C-A97D-AC5299E35F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/>
              <a:t>Risultati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scientifiche</a:t>
            </a:r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FCE47C0D-6BFD-124E-831B-5B73C33288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8000" y="1154997"/>
            <a:ext cx="10235860" cy="4897933"/>
          </a:xfrm>
        </p:spPr>
        <p:txBody>
          <a:bodyPr/>
          <a:lstStyle/>
          <a:p>
            <a:r>
              <a:rPr lang="en-GB" dirty="0"/>
              <a:t>Nel </a:t>
            </a:r>
            <a:r>
              <a:rPr lang="en-GB" dirty="0" err="1"/>
              <a:t>caso</a:t>
            </a:r>
            <a:r>
              <a:rPr lang="en-GB" dirty="0"/>
              <a:t> in cui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ricercatori</a:t>
            </a:r>
            <a:r>
              <a:rPr lang="en-GB" dirty="0"/>
              <a:t> </a:t>
            </a:r>
            <a:r>
              <a:rPr lang="en-GB" dirty="0" err="1"/>
              <a:t>scoprano</a:t>
            </a:r>
            <a:r>
              <a:rPr lang="en-GB" dirty="0"/>
              <a:t> </a:t>
            </a:r>
            <a:r>
              <a:rPr lang="en-GB" dirty="0" err="1"/>
              <a:t>informazioni</a:t>
            </a:r>
            <a:r>
              <a:rPr lang="en-GB" dirty="0"/>
              <a:t> </a:t>
            </a:r>
            <a:r>
              <a:rPr lang="en-GB" dirty="0" err="1"/>
              <a:t>rilevanti</a:t>
            </a:r>
            <a:r>
              <a:rPr lang="en-GB" dirty="0"/>
              <a:t> per la salute </a:t>
            </a:r>
            <a:r>
              <a:rPr lang="en-GB" dirty="0" err="1"/>
              <a:t>dei</a:t>
            </a:r>
            <a:r>
              <a:rPr lang="en-GB" dirty="0"/>
              <a:t> </a:t>
            </a:r>
            <a:r>
              <a:rPr lang="en-GB" dirty="0" err="1"/>
              <a:t>partecipanti</a:t>
            </a:r>
            <a:r>
              <a:rPr lang="en-GB" dirty="0"/>
              <a:t> o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loro</a:t>
            </a:r>
            <a:r>
              <a:rPr lang="en-GB" dirty="0"/>
              <a:t> </a:t>
            </a:r>
            <a:r>
              <a:rPr lang="en-GB" dirty="0" err="1"/>
              <a:t>famiglia</a:t>
            </a:r>
            <a:r>
              <a:rPr lang="en-GB" dirty="0"/>
              <a:t> </a:t>
            </a:r>
            <a:r>
              <a:rPr lang="en-GB" dirty="0" err="1"/>
              <a:t>nell'ambito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ricerca</a:t>
            </a:r>
            <a:r>
              <a:rPr lang="en-GB" dirty="0"/>
              <a:t>, </a:t>
            </a:r>
            <a:r>
              <a:rPr lang="en-GB" dirty="0" err="1"/>
              <a:t>ciascun</a:t>
            </a:r>
            <a:r>
              <a:rPr lang="en-GB" dirty="0"/>
              <a:t> </a:t>
            </a:r>
            <a:r>
              <a:rPr lang="en-GB" dirty="0" err="1"/>
              <a:t>partecipante</a:t>
            </a:r>
            <a:r>
              <a:rPr lang="en-GB" dirty="0"/>
              <a:t> </a:t>
            </a:r>
            <a:r>
              <a:rPr lang="en-GB" dirty="0" err="1"/>
              <a:t>può</a:t>
            </a:r>
            <a:r>
              <a:rPr lang="en-GB" dirty="0"/>
              <a:t> </a:t>
            </a:r>
            <a:r>
              <a:rPr lang="en-GB" dirty="0" err="1"/>
              <a:t>scegliere</a:t>
            </a:r>
            <a:r>
              <a:rPr lang="en-GB" dirty="0"/>
              <a:t> se e in </a:t>
            </a:r>
            <a:r>
              <a:rPr lang="en-GB" dirty="0" err="1"/>
              <a:t>quali</a:t>
            </a:r>
            <a:r>
              <a:rPr lang="en-GB" dirty="0"/>
              <a:t> </a:t>
            </a:r>
            <a:r>
              <a:rPr lang="en-GB" dirty="0" err="1"/>
              <a:t>casi</a:t>
            </a:r>
            <a:r>
              <a:rPr lang="en-GB" dirty="0"/>
              <a:t> </a:t>
            </a:r>
            <a:r>
              <a:rPr lang="en-GB" dirty="0" err="1"/>
              <a:t>desidera</a:t>
            </a:r>
            <a:r>
              <a:rPr lang="en-GB" dirty="0"/>
              <a:t> </a:t>
            </a:r>
            <a:r>
              <a:rPr lang="en-GB" dirty="0" err="1"/>
              <a:t>essere</a:t>
            </a:r>
            <a:r>
              <a:rPr lang="en-GB" dirty="0"/>
              <a:t> </a:t>
            </a:r>
            <a:r>
              <a:rPr lang="en-GB" dirty="0" err="1"/>
              <a:t>informato</a:t>
            </a:r>
            <a:endParaRPr lang="en-GB" dirty="0"/>
          </a:p>
          <a:p>
            <a:endParaRPr lang="en-GB" dirty="0"/>
          </a:p>
          <a:p>
            <a:endParaRPr lang="en-IT" dirty="0"/>
          </a:p>
        </p:txBody>
      </p:sp>
      <p:pic>
        <p:nvPicPr>
          <p:cNvPr id="2" name="IT_17">
            <a:hlinkClick r:id="" action="ppaction://media"/>
            <a:extLst>
              <a:ext uri="{FF2B5EF4-FFF2-40B4-BE49-F238E27FC236}">
                <a16:creationId xmlns:a16="http://schemas.microsoft.com/office/drawing/2014/main" id="{A99E592F-50FB-4D22-BAFF-25C614C12A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4080" y="526796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0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53"/>
    </mc:Choice>
    <mc:Fallback xmlns="">
      <p:transition spd="slow" advTm="29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170EA6-5072-7C41-BBD8-666C2F3E94F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7998" y="2156682"/>
            <a:ext cx="7242409" cy="3900036"/>
          </a:xfrm>
        </p:spPr>
        <p:txBody>
          <a:bodyPr/>
          <a:lstStyle/>
          <a:p>
            <a:r>
              <a:rPr lang="en-GB" dirty="0"/>
              <a:t>I </a:t>
            </a:r>
            <a:r>
              <a:rPr lang="en-GB" dirty="0" err="1"/>
              <a:t>risultati</a:t>
            </a:r>
            <a:r>
              <a:rPr lang="en-GB" dirty="0"/>
              <a:t> </a:t>
            </a:r>
            <a:r>
              <a:rPr lang="en-GB" dirty="0" err="1"/>
              <a:t>genetici</a:t>
            </a:r>
            <a:r>
              <a:rPr lang="en-GB" dirty="0"/>
              <a:t> </a:t>
            </a:r>
            <a:r>
              <a:rPr lang="en-GB" dirty="0" err="1"/>
              <a:t>differiscono</a:t>
            </a:r>
            <a:r>
              <a:rPr lang="en-GB" dirty="0"/>
              <a:t> per: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 </a:t>
            </a:r>
            <a:r>
              <a:rPr lang="en-GB" dirty="0" err="1"/>
              <a:t>probabilità</a:t>
            </a:r>
            <a:r>
              <a:rPr lang="en-GB" dirty="0"/>
              <a:t>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l'informazione</a:t>
            </a:r>
            <a:r>
              <a:rPr lang="en-GB" dirty="0"/>
              <a:t> </a:t>
            </a:r>
            <a:r>
              <a:rPr lang="en-GB" dirty="0" err="1"/>
              <a:t>genetica</a:t>
            </a:r>
            <a:r>
              <a:rPr lang="en-GB" dirty="0"/>
              <a:t> </a:t>
            </a:r>
            <a:r>
              <a:rPr lang="en-GB" dirty="0" err="1"/>
              <a:t>individuata</a:t>
            </a:r>
            <a:r>
              <a:rPr lang="en-GB" dirty="0"/>
              <a:t> </a:t>
            </a:r>
            <a:r>
              <a:rPr lang="en-GB" dirty="0" err="1"/>
              <a:t>nella</a:t>
            </a:r>
            <a:r>
              <a:rPr lang="en-GB" dirty="0"/>
              <a:t> </a:t>
            </a:r>
            <a:r>
              <a:rPr lang="en-GB" dirty="0" err="1"/>
              <a:t>ricerca</a:t>
            </a:r>
            <a:r>
              <a:rPr lang="en-GB" dirty="0"/>
              <a:t> </a:t>
            </a:r>
            <a:r>
              <a:rPr lang="en-GB" dirty="0" err="1"/>
              <a:t>possa</a:t>
            </a:r>
            <a:r>
              <a:rPr lang="en-GB" dirty="0"/>
              <a:t> </a:t>
            </a:r>
            <a:r>
              <a:rPr lang="en-GB" dirty="0" err="1"/>
              <a:t>causare</a:t>
            </a:r>
            <a:r>
              <a:rPr lang="en-GB" dirty="0"/>
              <a:t> una </a:t>
            </a:r>
            <a:r>
              <a:rPr lang="en-GB" dirty="0" err="1"/>
              <a:t>malattia</a:t>
            </a:r>
            <a:r>
              <a:rPr lang="en-GB" dirty="0"/>
              <a:t> 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 </a:t>
            </a:r>
            <a:r>
              <a:rPr lang="en-GB" dirty="0" err="1"/>
              <a:t>possibilità</a:t>
            </a:r>
            <a:r>
              <a:rPr lang="en-GB" dirty="0"/>
              <a:t> di </a:t>
            </a:r>
            <a:r>
              <a:rPr lang="en-GB" dirty="0" err="1"/>
              <a:t>prevenire</a:t>
            </a:r>
            <a:r>
              <a:rPr lang="en-GB" dirty="0"/>
              <a:t> e curare </a:t>
            </a:r>
            <a:r>
              <a:rPr lang="en-GB" dirty="0" err="1"/>
              <a:t>questa</a:t>
            </a:r>
            <a:r>
              <a:rPr lang="en-GB" dirty="0"/>
              <a:t> </a:t>
            </a:r>
            <a:r>
              <a:rPr lang="en-GB" dirty="0" err="1"/>
              <a:t>malattia</a:t>
            </a:r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=&gt; 4 </a:t>
            </a:r>
            <a:r>
              <a:rPr lang="en-GB" b="1" dirty="0" err="1"/>
              <a:t>tipologie</a:t>
            </a:r>
            <a:r>
              <a:rPr lang="en-GB" b="1" dirty="0"/>
              <a:t> di </a:t>
            </a:r>
            <a:r>
              <a:rPr lang="en-GB" b="1" dirty="0" err="1"/>
              <a:t>risultati</a:t>
            </a:r>
            <a:r>
              <a:rPr lang="en-GB" b="1" dirty="0"/>
              <a:t> </a:t>
            </a:r>
            <a:r>
              <a:rPr lang="en-GB" dirty="0"/>
              <a:t>con </a:t>
            </a:r>
            <a:r>
              <a:rPr lang="en-GB" dirty="0" err="1"/>
              <a:t>alcuni</a:t>
            </a:r>
            <a:r>
              <a:rPr lang="en-GB" dirty="0"/>
              <a:t> </a:t>
            </a:r>
            <a:r>
              <a:rPr lang="en-GB" dirty="0" err="1"/>
              <a:t>esempi</a:t>
            </a:r>
            <a:r>
              <a:rPr lang="en-GB" dirty="0"/>
              <a:t> di </a:t>
            </a:r>
            <a:r>
              <a:rPr lang="en-GB" dirty="0" err="1"/>
              <a:t>malattie</a:t>
            </a:r>
            <a:r>
              <a:rPr lang="en-GB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3F3085-395D-B64E-B9B9-6F144E3753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T" dirty="0"/>
              <a:t>Tipologie di risultati genetici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8916CB-6A9A-4A4A-9E29-DBB3A87505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  <a:p>
            <a:endParaRPr lang="en-IT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7687F1-FE99-F540-A52E-8305040764A1}"/>
              </a:ext>
            </a:extLst>
          </p:cNvPr>
          <p:cNvSpPr txBox="1"/>
          <p:nvPr/>
        </p:nvSpPr>
        <p:spPr>
          <a:xfrm>
            <a:off x="550712" y="1631639"/>
            <a:ext cx="609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F5B2D61-01F0-DF4E-B261-CEB5D88D6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6065" y="2407918"/>
            <a:ext cx="2540000" cy="2540000"/>
          </a:xfrm>
          <a:prstGeom prst="rect">
            <a:avLst/>
          </a:prstGeom>
        </p:spPr>
      </p:pic>
      <p:pic>
        <p:nvPicPr>
          <p:cNvPr id="6" name="IT_18">
            <a:hlinkClick r:id="" action="ppaction://media"/>
            <a:extLst>
              <a:ext uri="{FF2B5EF4-FFF2-40B4-BE49-F238E27FC236}">
                <a16:creationId xmlns:a16="http://schemas.microsoft.com/office/drawing/2014/main" id="{71FC873B-BDED-411C-B45B-7170709B29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3665" y="529335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1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94"/>
    </mc:Choice>
    <mc:Fallback xmlns="">
      <p:transition spd="slow" advTm="35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FA37AC5-EB85-49D6-9C94-EC3F6A5CB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247517"/>
              </p:ext>
            </p:extLst>
          </p:nvPr>
        </p:nvGraphicFramePr>
        <p:xfrm>
          <a:off x="731704" y="1435818"/>
          <a:ext cx="8183696" cy="441411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45924">
                  <a:extLst>
                    <a:ext uri="{9D8B030D-6E8A-4147-A177-3AD203B41FA5}">
                      <a16:colId xmlns:a16="http://schemas.microsoft.com/office/drawing/2014/main" val="3032001609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4216118643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3465117572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3691106964"/>
                    </a:ext>
                  </a:extLst>
                </a:gridCol>
              </a:tblGrid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(p. es. Ipertermia maligna)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(p. es. Malattia di Parkinson)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(p. es. Tumore alla mammella)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(p. es. Malattia di Huntington)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388510"/>
                  </a:ext>
                </a:extLst>
              </a:tr>
              <a:tr h="786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Rischio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significativamente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aumentato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Rischio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aumentato</a:t>
                      </a:r>
                      <a:r>
                        <a:rPr lang="de-DE" sz="1200" dirty="0">
                          <a:effectLst/>
                        </a:rPr>
                        <a:t> in modo </a:t>
                      </a:r>
                      <a:r>
                        <a:rPr lang="de-DE" sz="1200" dirty="0" err="1">
                          <a:effectLst/>
                        </a:rPr>
                        <a:t>minimo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err="1">
                          <a:effectLst/>
                        </a:rPr>
                        <a:t>Rischio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r>
                        <a:rPr lang="de-DE" sz="1200" err="1">
                          <a:effectLst/>
                        </a:rPr>
                        <a:t>significativamente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r>
                        <a:rPr lang="de-DE" sz="1200" err="1">
                          <a:effectLst/>
                        </a:rPr>
                        <a:t>aumentato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Rischio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assoluto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se si </a:t>
                      </a:r>
                      <a:r>
                        <a:rPr lang="de-DE" sz="1200" dirty="0" err="1">
                          <a:effectLst/>
                        </a:rPr>
                        <a:t>possiede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il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gene</a:t>
                      </a:r>
                      <a:r>
                        <a:rPr lang="de-DE" sz="1200" dirty="0">
                          <a:effectLst/>
                        </a:rPr>
                        <a:t> ci si </a:t>
                      </a:r>
                      <a:r>
                        <a:rPr lang="de-DE" sz="1200" dirty="0" err="1">
                          <a:effectLst/>
                        </a:rPr>
                        <a:t>ammala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986374"/>
                  </a:ext>
                </a:extLst>
              </a:tr>
              <a:tr h="516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Prevenzione possibile 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 err="1">
                          <a:effectLst/>
                        </a:rPr>
                        <a:t>Prevenzione</a:t>
                      </a:r>
                      <a:r>
                        <a:rPr lang="sv-SE" sz="1200" dirty="0">
                          <a:effectLst/>
                        </a:rPr>
                        <a:t> non </a:t>
                      </a:r>
                      <a:r>
                        <a:rPr lang="sv-SE" sz="1200" dirty="0" err="1">
                          <a:effectLst/>
                        </a:rPr>
                        <a:t>possibile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Prevenzione attiva e terapia possibili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Prevenzione  e terapia non possibli 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244691"/>
                  </a:ext>
                </a:extLst>
              </a:tr>
              <a:tr h="2685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□Non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□Non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□Non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□Non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36750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EE721B4-DA34-4EF7-BE79-83D96BD475F6}"/>
              </a:ext>
            </a:extLst>
          </p:cNvPr>
          <p:cNvSpPr txBox="1"/>
          <p:nvPr/>
        </p:nvSpPr>
        <p:spPr>
          <a:xfrm>
            <a:off x="2924543" y="890636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2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0AE371-2975-40D1-A315-B3EBCF88F044}"/>
              </a:ext>
            </a:extLst>
          </p:cNvPr>
          <p:cNvSpPr txBox="1"/>
          <p:nvPr/>
        </p:nvSpPr>
        <p:spPr>
          <a:xfrm>
            <a:off x="1140019" y="890636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6A248A-F9E7-40B5-AA18-FAA354C69EEE}"/>
              </a:ext>
            </a:extLst>
          </p:cNvPr>
          <p:cNvSpPr txBox="1"/>
          <p:nvPr/>
        </p:nvSpPr>
        <p:spPr>
          <a:xfrm>
            <a:off x="5027520" y="890636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3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6013B3-B5C9-4B9F-9264-BC22B3D0C324}"/>
              </a:ext>
            </a:extLst>
          </p:cNvPr>
          <p:cNvSpPr txBox="1"/>
          <p:nvPr/>
        </p:nvSpPr>
        <p:spPr>
          <a:xfrm>
            <a:off x="6928547" y="873784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4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65B2954-3963-BD4E-A95D-B27A56B8F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994" y="2486349"/>
            <a:ext cx="1885302" cy="1885302"/>
          </a:xfrm>
          <a:prstGeom prst="rect">
            <a:avLst/>
          </a:prstGeom>
        </p:spPr>
      </p:pic>
      <p:pic>
        <p:nvPicPr>
          <p:cNvPr id="3" name="IT_19">
            <a:hlinkClick r:id="" action="ppaction://media"/>
            <a:extLst>
              <a:ext uri="{FF2B5EF4-FFF2-40B4-BE49-F238E27FC236}">
                <a16:creationId xmlns:a16="http://schemas.microsoft.com/office/drawing/2014/main" id="{E44ED422-DFA3-4863-B1D1-70245137E9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5496" y="529844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8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01"/>
    </mc:Choice>
    <mc:Fallback xmlns="">
      <p:transition spd="slow" advTm="24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4CE8B5E-F449-4F69-B9F4-B5D990F99D32}"/>
              </a:ext>
            </a:extLst>
          </p:cNvPr>
          <p:cNvSpPr txBox="1"/>
          <p:nvPr/>
        </p:nvSpPr>
        <p:spPr>
          <a:xfrm>
            <a:off x="2122844" y="390417"/>
            <a:ext cx="89566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600" b="1" dirty="0">
              <a:solidFill>
                <a:srgbClr val="C00000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AC7524-48D2-414C-B219-B3BF2033E2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Chi partecipa alla seconda fase di CHRIS?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4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4000" dirty="0">
              <a:highlight>
                <a:srgbClr val="FFFF00"/>
              </a:highlight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CCFFF34-8061-9E48-922D-56F019C0DC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47999" y="3828772"/>
            <a:ext cx="4849957" cy="161131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13.300 </a:t>
            </a:r>
            <a:r>
              <a:rPr lang="en-GB" dirty="0" err="1"/>
              <a:t>persone</a:t>
            </a:r>
            <a:r>
              <a:rPr lang="en-GB" dirty="0"/>
              <a:t>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hanno</a:t>
            </a:r>
            <a:r>
              <a:rPr lang="en-GB" dirty="0"/>
              <a:t> </a:t>
            </a:r>
            <a:r>
              <a:rPr lang="en-GB" dirty="0" err="1"/>
              <a:t>partecipato</a:t>
            </a:r>
            <a:r>
              <a:rPr lang="en-GB" dirty="0"/>
              <a:t> </a:t>
            </a:r>
            <a:r>
              <a:rPr lang="en-GB" dirty="0" err="1"/>
              <a:t>alla</a:t>
            </a:r>
            <a:r>
              <a:rPr lang="en-GB" dirty="0"/>
              <a:t> prima </a:t>
            </a:r>
            <a:r>
              <a:rPr lang="en-GB" dirty="0" err="1"/>
              <a:t>fase</a:t>
            </a:r>
            <a:r>
              <a:rPr lang="en-GB" dirty="0"/>
              <a:t> </a:t>
            </a:r>
            <a:r>
              <a:rPr lang="en-GB" dirty="0" err="1"/>
              <a:t>dello</a:t>
            </a:r>
            <a:r>
              <a:rPr lang="en-GB" dirty="0"/>
              <a:t> studio (</a:t>
            </a:r>
            <a:r>
              <a:rPr lang="en-GB" dirty="0" err="1"/>
              <a:t>iniziata</a:t>
            </a:r>
            <a:r>
              <a:rPr lang="en-GB" dirty="0"/>
              <a:t> </a:t>
            </a:r>
            <a:r>
              <a:rPr lang="en-GB" dirty="0" err="1"/>
              <a:t>nel</a:t>
            </a:r>
            <a:r>
              <a:rPr lang="en-GB" dirty="0"/>
              <a:t> 2011)</a:t>
            </a:r>
          </a:p>
          <a:p>
            <a:pPr marL="0" indent="0">
              <a:buNone/>
            </a:pPr>
            <a:endParaRPr lang="en-IT" dirty="0"/>
          </a:p>
        </p:txBody>
      </p:sp>
      <p:pic>
        <p:nvPicPr>
          <p:cNvPr id="16" name="Picture 15" descr="Map&#10;&#10;Description automatically generated">
            <a:extLst>
              <a:ext uri="{FF2B5EF4-FFF2-40B4-BE49-F238E27FC236}">
                <a16:creationId xmlns:a16="http://schemas.microsoft.com/office/drawing/2014/main" id="{1EDEB76F-C704-4F47-905A-6D744EC38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2073" y="566429"/>
            <a:ext cx="5793807" cy="535691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0B6EB7C-1B29-AE41-B8FD-2082CFF9D1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999" y="3892780"/>
            <a:ext cx="1080000" cy="1080000"/>
          </a:xfrm>
          <a:prstGeom prst="rect">
            <a:avLst/>
          </a:prstGeom>
        </p:spPr>
      </p:pic>
      <p:pic>
        <p:nvPicPr>
          <p:cNvPr id="4" name="IT_02">
            <a:hlinkClick r:id="" action="ppaction://media"/>
            <a:extLst>
              <a:ext uri="{FF2B5EF4-FFF2-40B4-BE49-F238E27FC236}">
                <a16:creationId xmlns:a16="http://schemas.microsoft.com/office/drawing/2014/main" id="{6C581259-CD2F-42B5-A8D1-8067AF8511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52200" y="561854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00"/>
    </mc:Choice>
    <mc:Fallback xmlns="">
      <p:transition spd="slow" advTm="18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FA37AC5-EB85-49D6-9C94-EC3F6A5CB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640800"/>
              </p:ext>
            </p:extLst>
          </p:nvPr>
        </p:nvGraphicFramePr>
        <p:xfrm>
          <a:off x="731704" y="1457803"/>
          <a:ext cx="8183696" cy="441411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45924">
                  <a:extLst>
                    <a:ext uri="{9D8B030D-6E8A-4147-A177-3AD203B41FA5}">
                      <a16:colId xmlns:a16="http://schemas.microsoft.com/office/drawing/2014/main" val="3032001609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4216118643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3465117572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3691106964"/>
                    </a:ext>
                  </a:extLst>
                </a:gridCol>
              </a:tblGrid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(p. es. Ipertermia maligna)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(p. es. Malattia di Parkinson)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(p. es. Tumore alla mammella)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(p. es. Malattia di Huntington)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388510"/>
                  </a:ext>
                </a:extLst>
              </a:tr>
              <a:tr h="786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0" err="1">
                          <a:effectLst/>
                        </a:rPr>
                        <a:t>Rischio</a:t>
                      </a:r>
                      <a:r>
                        <a:rPr lang="de-DE" sz="1200" b="0">
                          <a:effectLst/>
                        </a:rPr>
                        <a:t> </a:t>
                      </a:r>
                      <a:r>
                        <a:rPr lang="de-DE" sz="1200" b="0" err="1">
                          <a:effectLst/>
                        </a:rPr>
                        <a:t>significativamente</a:t>
                      </a:r>
                      <a:r>
                        <a:rPr lang="de-DE" sz="1200" b="0">
                          <a:effectLst/>
                        </a:rPr>
                        <a:t> </a:t>
                      </a:r>
                      <a:r>
                        <a:rPr lang="de-DE" sz="1200" b="0" err="1">
                          <a:effectLst/>
                        </a:rPr>
                        <a:t>aumentato</a:t>
                      </a:r>
                      <a:endParaRPr lang="sv-SE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Rischio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aumentato</a:t>
                      </a:r>
                      <a:r>
                        <a:rPr lang="de-DE" sz="1200" dirty="0">
                          <a:effectLst/>
                        </a:rPr>
                        <a:t> in modo </a:t>
                      </a:r>
                      <a:r>
                        <a:rPr lang="de-DE" sz="1200" dirty="0" err="1">
                          <a:effectLst/>
                        </a:rPr>
                        <a:t>minimo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err="1">
                          <a:effectLst/>
                        </a:rPr>
                        <a:t>Rischio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r>
                        <a:rPr lang="de-DE" sz="1200" err="1">
                          <a:effectLst/>
                        </a:rPr>
                        <a:t>significativamente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r>
                        <a:rPr lang="de-DE" sz="1200" err="1">
                          <a:effectLst/>
                        </a:rPr>
                        <a:t>aumentato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Rischio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assoluto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se si </a:t>
                      </a:r>
                      <a:r>
                        <a:rPr lang="de-DE" sz="1200" dirty="0" err="1">
                          <a:effectLst/>
                        </a:rPr>
                        <a:t>possiede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il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gene</a:t>
                      </a:r>
                      <a:r>
                        <a:rPr lang="de-DE" sz="1200" dirty="0">
                          <a:effectLst/>
                        </a:rPr>
                        <a:t> ci si </a:t>
                      </a:r>
                      <a:r>
                        <a:rPr lang="de-DE" sz="1200" dirty="0" err="1">
                          <a:effectLst/>
                        </a:rPr>
                        <a:t>ammala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986374"/>
                  </a:ext>
                </a:extLst>
              </a:tr>
              <a:tr h="516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0">
                          <a:effectLst/>
                        </a:rPr>
                        <a:t>Prevenzione possibile </a:t>
                      </a:r>
                      <a:endParaRPr lang="sv-SE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 err="1">
                          <a:effectLst/>
                        </a:rPr>
                        <a:t>Prevenzione</a:t>
                      </a:r>
                      <a:r>
                        <a:rPr lang="sv-SE" sz="1200" dirty="0">
                          <a:effectLst/>
                        </a:rPr>
                        <a:t> non </a:t>
                      </a:r>
                      <a:r>
                        <a:rPr lang="sv-SE" sz="1200" dirty="0" err="1">
                          <a:effectLst/>
                        </a:rPr>
                        <a:t>possibile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Prevenzione attiva e terapia possibili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Prevenzione  e terapia non possibli 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244691"/>
                  </a:ext>
                </a:extLst>
              </a:tr>
              <a:tr h="2685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 dirty="0">
                          <a:effectLst/>
                        </a:rPr>
                        <a:t>□ Voglio essere informato/a </a:t>
                      </a:r>
                      <a:endParaRPr lang="sv-SE" sz="12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 dirty="0">
                          <a:effectLst/>
                        </a:rPr>
                        <a:t>□Non voglio essere informato/a </a:t>
                      </a:r>
                      <a:endParaRPr lang="sv-SE" sz="12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 dirty="0">
                          <a:effectLst/>
                        </a:rPr>
                        <a:t> </a:t>
                      </a:r>
                      <a:endParaRPr lang="sv-SE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□Non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□Non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□Non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36750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70ECB1EF-9BEA-4D81-8045-749DBD785EEA}"/>
              </a:ext>
            </a:extLst>
          </p:cNvPr>
          <p:cNvSpPr txBox="1"/>
          <p:nvPr/>
        </p:nvSpPr>
        <p:spPr>
          <a:xfrm>
            <a:off x="3032408" y="986082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err="1">
                <a:solidFill>
                  <a:schemeClr val="accent1"/>
                </a:solidFill>
              </a:rPr>
              <a:t>Tipo</a:t>
            </a:r>
            <a:r>
              <a:rPr lang="de-DE">
                <a:solidFill>
                  <a:schemeClr val="accent1"/>
                </a:solidFill>
              </a:rPr>
              <a:t> 2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BFC4ED-1CD9-45D4-AA33-A5FDEFEE7F4E}"/>
              </a:ext>
            </a:extLst>
          </p:cNvPr>
          <p:cNvSpPr txBox="1"/>
          <p:nvPr/>
        </p:nvSpPr>
        <p:spPr>
          <a:xfrm>
            <a:off x="1267475" y="986773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58AE31-BE06-41A6-9867-9CF6F9B1BA8A}"/>
              </a:ext>
            </a:extLst>
          </p:cNvPr>
          <p:cNvSpPr txBox="1"/>
          <p:nvPr/>
        </p:nvSpPr>
        <p:spPr>
          <a:xfrm>
            <a:off x="5141635" y="977082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err="1">
                <a:solidFill>
                  <a:schemeClr val="accent1"/>
                </a:solidFill>
              </a:rPr>
              <a:t>Tipo</a:t>
            </a:r>
            <a:r>
              <a:rPr lang="de-DE">
                <a:solidFill>
                  <a:schemeClr val="accent1"/>
                </a:solidFill>
              </a:rPr>
              <a:t> 3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F25281-B7AD-4C62-9832-1E38EF312F30}"/>
              </a:ext>
            </a:extLst>
          </p:cNvPr>
          <p:cNvSpPr txBox="1"/>
          <p:nvPr/>
        </p:nvSpPr>
        <p:spPr>
          <a:xfrm>
            <a:off x="7250862" y="986082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4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1F83FA3-9357-BB48-B913-B9F04E83E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994" y="2486349"/>
            <a:ext cx="1885302" cy="1885302"/>
          </a:xfrm>
          <a:prstGeom prst="rect">
            <a:avLst/>
          </a:prstGeom>
        </p:spPr>
      </p:pic>
      <p:pic>
        <p:nvPicPr>
          <p:cNvPr id="3" name="IT_20">
            <a:hlinkClick r:id="" action="ppaction://media"/>
            <a:extLst>
              <a:ext uri="{FF2B5EF4-FFF2-40B4-BE49-F238E27FC236}">
                <a16:creationId xmlns:a16="http://schemas.microsoft.com/office/drawing/2014/main" id="{9E315F62-5BC9-413A-A78A-6379A6A492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5496" y="540455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9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65"/>
    </mc:Choice>
    <mc:Fallback xmlns="">
      <p:transition spd="slow" advTm="25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FA37AC5-EB85-49D6-9C94-EC3F6A5CB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662551"/>
              </p:ext>
            </p:extLst>
          </p:nvPr>
        </p:nvGraphicFramePr>
        <p:xfrm>
          <a:off x="731704" y="1477287"/>
          <a:ext cx="8183696" cy="441411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45924">
                  <a:extLst>
                    <a:ext uri="{9D8B030D-6E8A-4147-A177-3AD203B41FA5}">
                      <a16:colId xmlns:a16="http://schemas.microsoft.com/office/drawing/2014/main" val="3032001609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4216118643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3465117572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3691106964"/>
                    </a:ext>
                  </a:extLst>
                </a:gridCol>
              </a:tblGrid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(p. es. Ipertermia maligna)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(p. es. Malattia di Parkinson)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(p. es. Tumore alla mammella)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(p. es. Malattia di Huntington)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388510"/>
                  </a:ext>
                </a:extLst>
              </a:tr>
              <a:tr h="786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0" err="1">
                          <a:effectLst/>
                        </a:rPr>
                        <a:t>Rischio</a:t>
                      </a:r>
                      <a:r>
                        <a:rPr lang="de-DE" sz="1200" b="0">
                          <a:effectLst/>
                        </a:rPr>
                        <a:t> </a:t>
                      </a:r>
                      <a:r>
                        <a:rPr lang="de-DE" sz="1200" b="0" err="1">
                          <a:effectLst/>
                        </a:rPr>
                        <a:t>significativamente</a:t>
                      </a:r>
                      <a:r>
                        <a:rPr lang="de-DE" sz="1200" b="0">
                          <a:effectLst/>
                        </a:rPr>
                        <a:t> </a:t>
                      </a:r>
                      <a:r>
                        <a:rPr lang="de-DE" sz="1200" b="0" err="1">
                          <a:effectLst/>
                        </a:rPr>
                        <a:t>aumentato</a:t>
                      </a:r>
                      <a:endParaRPr lang="sv-SE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Rischio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aumentato</a:t>
                      </a:r>
                      <a:r>
                        <a:rPr lang="de-DE" sz="1200" dirty="0">
                          <a:effectLst/>
                        </a:rPr>
                        <a:t> in modo </a:t>
                      </a:r>
                      <a:r>
                        <a:rPr lang="de-DE" sz="1200" dirty="0" err="1">
                          <a:effectLst/>
                        </a:rPr>
                        <a:t>minimo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err="1">
                          <a:effectLst/>
                        </a:rPr>
                        <a:t>Rischio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r>
                        <a:rPr lang="de-DE" sz="1200" err="1">
                          <a:effectLst/>
                        </a:rPr>
                        <a:t>significativamente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r>
                        <a:rPr lang="de-DE" sz="1200" err="1">
                          <a:effectLst/>
                        </a:rPr>
                        <a:t>aumentato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Rischio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assoluto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se si </a:t>
                      </a:r>
                      <a:r>
                        <a:rPr lang="de-DE" sz="1200" dirty="0" err="1">
                          <a:effectLst/>
                        </a:rPr>
                        <a:t>possiede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il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gene</a:t>
                      </a:r>
                      <a:r>
                        <a:rPr lang="de-DE" sz="1200" dirty="0">
                          <a:effectLst/>
                        </a:rPr>
                        <a:t> ci si </a:t>
                      </a:r>
                      <a:r>
                        <a:rPr lang="de-DE" sz="1200" dirty="0" err="1">
                          <a:effectLst/>
                        </a:rPr>
                        <a:t>ammala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986374"/>
                  </a:ext>
                </a:extLst>
              </a:tr>
              <a:tr h="516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0">
                          <a:effectLst/>
                        </a:rPr>
                        <a:t>Prevenzione possibile </a:t>
                      </a:r>
                      <a:endParaRPr lang="sv-SE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Prevenzione non possibile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Prevenzione attiva e terapia possibili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Prevenzione  e terapia non possibli 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244691"/>
                  </a:ext>
                </a:extLst>
              </a:tr>
              <a:tr h="2685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>
                          <a:effectLst/>
                        </a:rPr>
                        <a:t>□ Voglio essere informato/a </a:t>
                      </a:r>
                      <a:endParaRPr lang="sv-SE" sz="1200" b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>
                          <a:effectLst/>
                        </a:rPr>
                        <a:t>□Non voglio essere informato/a </a:t>
                      </a:r>
                      <a:endParaRPr lang="sv-SE" sz="1200" b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b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>
                          <a:effectLst/>
                        </a:rPr>
                        <a:t> </a:t>
                      </a:r>
                      <a:endParaRPr lang="sv-SE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□Non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□Non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□Non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36750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62C09440-4238-40AF-91FD-C4E1353075FB}"/>
              </a:ext>
            </a:extLst>
          </p:cNvPr>
          <p:cNvSpPr txBox="1"/>
          <p:nvPr/>
        </p:nvSpPr>
        <p:spPr>
          <a:xfrm>
            <a:off x="3033574" y="954744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err="1">
                <a:solidFill>
                  <a:schemeClr val="accent1"/>
                </a:solidFill>
              </a:rPr>
              <a:t>Tipo</a:t>
            </a:r>
            <a:r>
              <a:rPr lang="de-DE">
                <a:solidFill>
                  <a:schemeClr val="accent1"/>
                </a:solidFill>
              </a:rPr>
              <a:t> 2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678B6D-90F3-45B3-BA00-CD379FAD9A1F}"/>
              </a:ext>
            </a:extLst>
          </p:cNvPr>
          <p:cNvSpPr txBox="1"/>
          <p:nvPr/>
        </p:nvSpPr>
        <p:spPr>
          <a:xfrm>
            <a:off x="1244210" y="932828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86E2A6-B1D0-4FDC-98BB-DD2CD4F0D93B}"/>
              </a:ext>
            </a:extLst>
          </p:cNvPr>
          <p:cNvSpPr txBox="1"/>
          <p:nvPr/>
        </p:nvSpPr>
        <p:spPr>
          <a:xfrm>
            <a:off x="5095571" y="954454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3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4D43E0-787C-4909-920C-D0D593DCAB14}"/>
              </a:ext>
            </a:extLst>
          </p:cNvPr>
          <p:cNvSpPr txBox="1"/>
          <p:nvPr/>
        </p:nvSpPr>
        <p:spPr>
          <a:xfrm>
            <a:off x="7157568" y="977363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4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A47076F-C646-C848-9763-3BEF767688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994" y="2486349"/>
            <a:ext cx="1885302" cy="1885302"/>
          </a:xfrm>
          <a:prstGeom prst="rect">
            <a:avLst/>
          </a:prstGeom>
        </p:spPr>
      </p:pic>
      <p:pic>
        <p:nvPicPr>
          <p:cNvPr id="3" name="IT_21">
            <a:hlinkClick r:id="" action="ppaction://media"/>
            <a:extLst>
              <a:ext uri="{FF2B5EF4-FFF2-40B4-BE49-F238E27FC236}">
                <a16:creationId xmlns:a16="http://schemas.microsoft.com/office/drawing/2014/main" id="{71618573-1649-4CE1-B8A4-1EFC1FD7E1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22445" y="53390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03"/>
    </mc:Choice>
    <mc:Fallback xmlns="">
      <p:transition spd="slow" advTm="16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FA37AC5-EB85-49D6-9C94-EC3F6A5CB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668706"/>
              </p:ext>
            </p:extLst>
          </p:nvPr>
        </p:nvGraphicFramePr>
        <p:xfrm>
          <a:off x="731704" y="1415185"/>
          <a:ext cx="8183696" cy="441411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45924">
                  <a:extLst>
                    <a:ext uri="{9D8B030D-6E8A-4147-A177-3AD203B41FA5}">
                      <a16:colId xmlns:a16="http://schemas.microsoft.com/office/drawing/2014/main" val="3032001609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4216118643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3465117572"/>
                    </a:ext>
                  </a:extLst>
                </a:gridCol>
                <a:gridCol w="2045924">
                  <a:extLst>
                    <a:ext uri="{9D8B030D-6E8A-4147-A177-3AD203B41FA5}">
                      <a16:colId xmlns:a16="http://schemas.microsoft.com/office/drawing/2014/main" val="3691106964"/>
                    </a:ext>
                  </a:extLst>
                </a:gridCol>
              </a:tblGrid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(p. es. Ipertermia maligna)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(p. es. Malattia di Parkinson)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(p. es. Tumore alla mammella)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(p. es. Malattia di Huntington)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7388510"/>
                  </a:ext>
                </a:extLst>
              </a:tr>
              <a:tr h="786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0" err="1">
                          <a:effectLst/>
                        </a:rPr>
                        <a:t>Rischio</a:t>
                      </a:r>
                      <a:r>
                        <a:rPr lang="de-DE" sz="1200" b="0">
                          <a:effectLst/>
                        </a:rPr>
                        <a:t> </a:t>
                      </a:r>
                      <a:r>
                        <a:rPr lang="de-DE" sz="1200" b="0" err="1">
                          <a:effectLst/>
                        </a:rPr>
                        <a:t>significativamente</a:t>
                      </a:r>
                      <a:r>
                        <a:rPr lang="de-DE" sz="1200" b="0">
                          <a:effectLst/>
                        </a:rPr>
                        <a:t> </a:t>
                      </a:r>
                      <a:r>
                        <a:rPr lang="de-DE" sz="1200" b="0" err="1">
                          <a:effectLst/>
                        </a:rPr>
                        <a:t>aumentato</a:t>
                      </a:r>
                      <a:endParaRPr lang="sv-SE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Rischio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aumentato</a:t>
                      </a:r>
                      <a:r>
                        <a:rPr lang="de-DE" sz="1200" dirty="0">
                          <a:effectLst/>
                        </a:rPr>
                        <a:t> in modo </a:t>
                      </a:r>
                      <a:r>
                        <a:rPr lang="de-DE" sz="1200" dirty="0" err="1">
                          <a:effectLst/>
                        </a:rPr>
                        <a:t>minimo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err="1">
                          <a:effectLst/>
                        </a:rPr>
                        <a:t>Rischio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r>
                        <a:rPr lang="de-DE" sz="1200" err="1">
                          <a:effectLst/>
                        </a:rPr>
                        <a:t>significativamente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r>
                        <a:rPr lang="de-DE" sz="1200" err="1">
                          <a:effectLst/>
                        </a:rPr>
                        <a:t>aumentato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Rischio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assoluto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se si </a:t>
                      </a:r>
                      <a:r>
                        <a:rPr lang="de-DE" sz="1200" dirty="0" err="1">
                          <a:effectLst/>
                        </a:rPr>
                        <a:t>possiede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il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gene</a:t>
                      </a:r>
                      <a:r>
                        <a:rPr lang="de-DE" sz="1200" dirty="0">
                          <a:effectLst/>
                        </a:rPr>
                        <a:t> ci si </a:t>
                      </a:r>
                      <a:r>
                        <a:rPr lang="de-DE" sz="1200" dirty="0" err="1">
                          <a:effectLst/>
                        </a:rPr>
                        <a:t>ammala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1986374"/>
                  </a:ext>
                </a:extLst>
              </a:tr>
              <a:tr h="516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0">
                          <a:effectLst/>
                        </a:rPr>
                        <a:t>Prevenzione possibile </a:t>
                      </a:r>
                      <a:endParaRPr lang="sv-SE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Prevenzione non possibile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Prevenzione attiva e terapia possibili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Prevenzione  e terapia non possibli 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3244691"/>
                  </a:ext>
                </a:extLst>
              </a:tr>
              <a:tr h="2685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 dirty="0">
                          <a:effectLst/>
                        </a:rPr>
                        <a:t>□ Voglio essere informato/a </a:t>
                      </a:r>
                      <a:endParaRPr lang="sv-SE" sz="12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 dirty="0">
                          <a:effectLst/>
                        </a:rPr>
                        <a:t>□Non voglio essere informato/a </a:t>
                      </a:r>
                      <a:endParaRPr lang="sv-SE" sz="12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0" dirty="0">
                          <a:effectLst/>
                        </a:rPr>
                        <a:t> </a:t>
                      </a:r>
                      <a:endParaRPr lang="sv-SE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□Non voglio essere informato/a 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□Non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□Non voglio essere informato/a 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□ Voglio essere informato/a solo se tali informazioni hanno rilevanza per i miei familiari</a:t>
                      </a: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036750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2CFC717A-1BC3-4AE7-824A-3F86B90E3B3B}"/>
              </a:ext>
            </a:extLst>
          </p:cNvPr>
          <p:cNvSpPr txBox="1"/>
          <p:nvPr/>
        </p:nvSpPr>
        <p:spPr>
          <a:xfrm>
            <a:off x="3181676" y="862776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err="1">
                <a:solidFill>
                  <a:schemeClr val="accent1"/>
                </a:solidFill>
              </a:rPr>
              <a:t>Tipo</a:t>
            </a:r>
            <a:r>
              <a:rPr lang="de-DE">
                <a:solidFill>
                  <a:schemeClr val="accent1"/>
                </a:solidFill>
              </a:rPr>
              <a:t> 2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71FFAA-6FEE-4AE7-8E4F-498B1C9E752D}"/>
              </a:ext>
            </a:extLst>
          </p:cNvPr>
          <p:cNvSpPr txBox="1"/>
          <p:nvPr/>
        </p:nvSpPr>
        <p:spPr>
          <a:xfrm>
            <a:off x="1298182" y="862776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F68116-8C6D-4CB6-8758-B7E49DAB1A6B}"/>
              </a:ext>
            </a:extLst>
          </p:cNvPr>
          <p:cNvSpPr txBox="1"/>
          <p:nvPr/>
        </p:nvSpPr>
        <p:spPr>
          <a:xfrm>
            <a:off x="5243673" y="882947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3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4F3775-3BA9-44F9-8636-DABF64E5C8C6}"/>
              </a:ext>
            </a:extLst>
          </p:cNvPr>
          <p:cNvSpPr txBox="1"/>
          <p:nvPr/>
        </p:nvSpPr>
        <p:spPr>
          <a:xfrm>
            <a:off x="7305670" y="882947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/>
                </a:solidFill>
              </a:rPr>
              <a:t>Tipo</a:t>
            </a:r>
            <a:r>
              <a:rPr lang="de-DE" dirty="0">
                <a:solidFill>
                  <a:schemeClr val="accent1"/>
                </a:solidFill>
              </a:rPr>
              <a:t> 4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75CBF57-4E22-C14E-8508-A5C250F89B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994" y="2486349"/>
            <a:ext cx="1885302" cy="1885302"/>
          </a:xfrm>
          <a:prstGeom prst="rect">
            <a:avLst/>
          </a:prstGeom>
        </p:spPr>
      </p:pic>
      <p:pic>
        <p:nvPicPr>
          <p:cNvPr id="3" name="IT_22">
            <a:hlinkClick r:id="" action="ppaction://media"/>
            <a:extLst>
              <a:ext uri="{FF2B5EF4-FFF2-40B4-BE49-F238E27FC236}">
                <a16:creationId xmlns:a16="http://schemas.microsoft.com/office/drawing/2014/main" id="{36505C72-26D3-4178-9E49-F9B9A08240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60296" y="528066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2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41"/>
    </mc:Choice>
    <mc:Fallback xmlns="">
      <p:transition spd="slow" advTm="33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2E93E-79C1-4445-B7DF-92A482E9A3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916" y="2338201"/>
            <a:ext cx="7064177" cy="54200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b="1" dirty="0">
                <a:latin typeface="+mj-lt"/>
              </a:rPr>
              <a:t>Nessuna ricerca attiva </a:t>
            </a:r>
            <a:r>
              <a:rPr lang="it-IT" dirty="0">
                <a:latin typeface="+mj-lt"/>
              </a:rPr>
              <a:t>di risultati diagnostici genetici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+mj-lt"/>
              </a:rPr>
              <a:t>I risultati di ricerca possono fornire in alcuni casi </a:t>
            </a:r>
            <a:r>
              <a:rPr lang="it-IT" b="1" dirty="0">
                <a:latin typeface="+mj-lt"/>
              </a:rPr>
              <a:t>un'indicazione</a:t>
            </a:r>
            <a:r>
              <a:rPr lang="it-IT" dirty="0">
                <a:latin typeface="+mj-lt"/>
              </a:rPr>
              <a:t> di possibili sospetti 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+mj-lt"/>
              </a:rPr>
              <a:t>Le </a:t>
            </a:r>
            <a:r>
              <a:rPr lang="it-IT" b="1" dirty="0">
                <a:latin typeface="+mj-lt"/>
              </a:rPr>
              <a:t>indicazioni devono essere convalidate</a:t>
            </a:r>
            <a:r>
              <a:rPr lang="it-IT" dirty="0">
                <a:latin typeface="+mj-lt"/>
              </a:rPr>
              <a:t> con esami clinici da specialisti in genetica umana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+mj-lt"/>
              </a:rPr>
              <a:t>Nel caso di </a:t>
            </a:r>
            <a:r>
              <a:rPr lang="it-IT" b="1" dirty="0">
                <a:latin typeface="+mj-lt"/>
              </a:rPr>
              <a:t>risultati accidentali</a:t>
            </a:r>
            <a:r>
              <a:rPr lang="it-IT" dirty="0">
                <a:latin typeface="+mj-lt"/>
              </a:rPr>
              <a:t>, ha la possibilità di accedere ad un cosiddetto </a:t>
            </a:r>
            <a:r>
              <a:rPr lang="it-IT" dirty="0" err="1">
                <a:latin typeface="+mj-lt"/>
              </a:rPr>
              <a:t>counseling</a:t>
            </a:r>
            <a:r>
              <a:rPr lang="it-IT" dirty="0">
                <a:latin typeface="+mj-lt"/>
              </a:rPr>
              <a:t> genetico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+mj-lt"/>
              </a:rPr>
              <a:t>Sono state definite </a:t>
            </a:r>
            <a:r>
              <a:rPr lang="it-IT" b="1" dirty="0">
                <a:latin typeface="+mj-lt"/>
              </a:rPr>
              <a:t>4 tipologie di esiti genetici</a:t>
            </a:r>
            <a:r>
              <a:rPr lang="it-IT" dirty="0">
                <a:latin typeface="+mj-lt"/>
              </a:rPr>
              <a:t>: si prega di indicare per quali tipologie si desidera essere contattati</a:t>
            </a:r>
            <a:endParaRPr lang="en-US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B5ED55-C2F7-4620-98C4-19B42032CD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340" y="257549"/>
            <a:ext cx="10086975" cy="1325563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accent1"/>
                </a:solidFill>
                <a:latin typeface="+mn-lt"/>
              </a:rPr>
              <a:t>Riepilogo: </a:t>
            </a:r>
            <a:br>
              <a:rPr lang="it-IT" b="1" dirty="0">
                <a:solidFill>
                  <a:schemeClr val="accent1"/>
                </a:solidFill>
                <a:latin typeface="+mn-lt"/>
              </a:rPr>
            </a:br>
            <a:r>
              <a:rPr lang="it-IT" dirty="0">
                <a:solidFill>
                  <a:schemeClr val="accent1"/>
                </a:solidFill>
                <a:latin typeface="+mn-lt"/>
              </a:rPr>
              <a:t>restituzione dei risultati genetici solo in casi inattesi</a:t>
            </a:r>
            <a:endParaRPr lang="en-US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4" name="IT_23">
            <a:hlinkClick r:id="" action="ppaction://media"/>
            <a:extLst>
              <a:ext uri="{FF2B5EF4-FFF2-40B4-BE49-F238E27FC236}">
                <a16:creationId xmlns:a16="http://schemas.microsoft.com/office/drawing/2014/main" id="{E5797EE8-5FDC-4A27-8D8D-319BF4673C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23600" y="52882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6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85"/>
    </mc:Choice>
    <mc:Fallback xmlns="">
      <p:transition spd="slow" advTm="42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DD93F-7069-4DB9-B1C5-120F13266E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999" y="1617991"/>
            <a:ext cx="11254033" cy="808947"/>
          </a:xfrm>
        </p:spPr>
        <p:txBody>
          <a:bodyPr>
            <a:noAutofit/>
          </a:bodyPr>
          <a:lstStyle/>
          <a:p>
            <a:r>
              <a:rPr lang="it-IT" sz="2000" dirty="0">
                <a:solidFill>
                  <a:schemeClr val="tx1"/>
                </a:solidFill>
                <a:latin typeface="+mj-lt"/>
              </a:rPr>
              <a:t>Il consenso online è disponibile sulla pagina web dello studio CHRIS nella sezione </a:t>
            </a:r>
            <a:r>
              <a:rPr lang="it-IT" sz="2000" dirty="0" err="1">
                <a:solidFill>
                  <a:schemeClr val="tx1"/>
                </a:solidFill>
                <a:latin typeface="+mj-lt"/>
              </a:rPr>
              <a:t>MyCHRIS</a:t>
            </a:r>
            <a:r>
              <a:rPr lang="it-IT" sz="2000" dirty="0">
                <a:solidFill>
                  <a:schemeClr val="tx1"/>
                </a:solidFill>
                <a:latin typeface="+mj-lt"/>
              </a:rPr>
              <a:t>. </a:t>
            </a:r>
          </a:p>
          <a:p>
            <a:r>
              <a:rPr lang="it-IT" sz="2000" dirty="0">
                <a:solidFill>
                  <a:schemeClr val="tx1"/>
                </a:solidFill>
                <a:latin typeface="+mj-lt"/>
              </a:rPr>
              <a:t>Posso modificare il mio consenso in ogni momento previa autenticazione.</a:t>
            </a:r>
          </a:p>
          <a:p>
            <a:r>
              <a:rPr lang="it-IT" sz="2000" dirty="0">
                <a:solidFill>
                  <a:schemeClr val="tx1"/>
                </a:solidFill>
                <a:latin typeface="+mj-lt"/>
              </a:rPr>
              <a:t>Ogni modifica effettuata in tal modo avrà efficacia legale</a:t>
            </a:r>
            <a:endParaRPr lang="sv-SE" sz="2000" dirty="0">
              <a:solidFill>
                <a:schemeClr val="tx1"/>
              </a:solidFill>
              <a:latin typeface="+mj-lt"/>
            </a:endParaRPr>
          </a:p>
          <a:p>
            <a:r>
              <a:rPr lang="it-IT" sz="2000" dirty="0">
                <a:solidFill>
                  <a:schemeClr val="tx1"/>
                </a:solidFill>
                <a:latin typeface="+mj-lt"/>
              </a:rPr>
              <a:t>Mi verrà chiesto il permesso di condurre nuovi studi se non compresi in questo consenso informato </a:t>
            </a:r>
            <a:endParaRPr lang="sv-SE" sz="2000" dirty="0">
              <a:solidFill>
                <a:schemeClr val="tx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à"/>
            </a:pPr>
            <a:endParaRPr 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2E934EA-1885-F645-9C30-D13AB7B020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Notifiche per usare il consenso dinamico </a:t>
            </a:r>
            <a:endParaRPr lang="en-IT" dirty="0"/>
          </a:p>
        </p:txBody>
      </p:sp>
      <p:graphicFrame>
        <p:nvGraphicFramePr>
          <p:cNvPr id="29" name="Content Placeholder 5">
            <a:extLst>
              <a:ext uri="{FF2B5EF4-FFF2-40B4-BE49-F238E27FC236}">
                <a16:creationId xmlns:a16="http://schemas.microsoft.com/office/drawing/2014/main" id="{9C0C8E7B-32A6-F14F-B1ED-9F85AD0D83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5672547"/>
              </p:ext>
            </p:extLst>
          </p:nvPr>
        </p:nvGraphicFramePr>
        <p:xfrm>
          <a:off x="580767" y="3591184"/>
          <a:ext cx="10582533" cy="2238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IT_24">
            <a:hlinkClick r:id="" action="ppaction://media"/>
            <a:extLst>
              <a:ext uri="{FF2B5EF4-FFF2-40B4-BE49-F238E27FC236}">
                <a16:creationId xmlns:a16="http://schemas.microsoft.com/office/drawing/2014/main" id="{E686FFE1-E873-42F4-A574-4DC78D612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58833" y="536956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3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165"/>
    </mc:Choice>
    <mc:Fallback xmlns="">
      <p:transition spd="slow" advTm="78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DD93F-7069-4DB9-B1C5-120F13266E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7999" y="490769"/>
            <a:ext cx="9388696" cy="2279325"/>
          </a:xfrm>
        </p:spPr>
        <p:txBody>
          <a:bodyPr>
            <a:noAutofit/>
          </a:bodyPr>
          <a:lstStyle/>
          <a:p>
            <a:r>
              <a:rPr lang="it-IT" dirty="0"/>
              <a:t>Autorizzazione all’uso della piattaforma CHRIS o scelta cartacea/telefono/email</a:t>
            </a:r>
            <a:endParaRPr lang="en-IT" dirty="0"/>
          </a:p>
          <a:p>
            <a:pPr marL="0" indent="0">
              <a:buNone/>
            </a:pPr>
            <a:endParaRPr lang="it-IT" sz="24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it-IT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MyCHRIS</a:t>
            </a:r>
            <a:endParaRPr lang="it-IT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br>
              <a:rPr lang="it-IT" sz="2400" b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2400" b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portale d’accesso al consenso dinamico (per poter modificare il suo consenso)</a:t>
            </a:r>
          </a:p>
          <a:p>
            <a:r>
              <a:rPr lang="it-IT" sz="2400" b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contiene i risultati delle sue analisi, i consensi informati prestati le informazioni relative all´uso dei suoi dati</a:t>
            </a:r>
          </a:p>
          <a:p>
            <a:endParaRPr lang="it-IT" sz="2400" b="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www.chrisstudy.it</a:t>
            </a:r>
            <a:r>
              <a:rPr lang="it-IT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sz="2400" dirty="0">
              <a:latin typeface="+mj-lt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A7C0E0A-A563-1541-8A95-D21543F56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098" y="4774760"/>
            <a:ext cx="1080000" cy="1080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1B16369-4421-D841-B6CE-528B03A2A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4322" y="4774760"/>
            <a:ext cx="1080000" cy="108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E5F7D4B-445C-404E-A7BE-5ECFC24C22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5546" y="4774760"/>
            <a:ext cx="1080000" cy="1080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EB8E25C-A695-C040-84B7-0F768EA399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6770" y="4774760"/>
            <a:ext cx="1080000" cy="1080000"/>
          </a:xfrm>
          <a:prstGeom prst="rect">
            <a:avLst/>
          </a:prstGeom>
        </p:spPr>
      </p:pic>
      <p:pic>
        <p:nvPicPr>
          <p:cNvPr id="7" name="IT_25">
            <a:hlinkClick r:id="" action="ppaction://media"/>
            <a:extLst>
              <a:ext uri="{FF2B5EF4-FFF2-40B4-BE49-F238E27FC236}">
                <a16:creationId xmlns:a16="http://schemas.microsoft.com/office/drawing/2014/main" id="{57741EBC-611E-4BF6-9F38-72853D1488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5840" y="53898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0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995"/>
    </mc:Choice>
    <mc:Fallback xmlns="">
      <p:transition spd="slow" advTm="47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4ED161-BC79-B540-A295-D276C83BF09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7998" y="1316482"/>
            <a:ext cx="6647738" cy="762123"/>
          </a:xfrm>
        </p:spPr>
        <p:txBody>
          <a:bodyPr/>
          <a:lstStyle/>
          <a:p>
            <a:r>
              <a:rPr lang="en-GB" dirty="0"/>
              <a:t>I </a:t>
            </a:r>
            <a:r>
              <a:rPr lang="en-GB" dirty="0" err="1"/>
              <a:t>partecipanti</a:t>
            </a:r>
            <a:r>
              <a:rPr lang="en-GB" dirty="0"/>
              <a:t> </a:t>
            </a:r>
            <a:r>
              <a:rPr lang="en-GB" dirty="0" err="1"/>
              <a:t>saranno</a:t>
            </a:r>
            <a:r>
              <a:rPr lang="en-GB" dirty="0"/>
              <a:t> </a:t>
            </a:r>
            <a:r>
              <a:rPr lang="en-GB" dirty="0" err="1"/>
              <a:t>informati</a:t>
            </a:r>
            <a:r>
              <a:rPr lang="en-GB" dirty="0"/>
              <a:t> in modo </a:t>
            </a:r>
            <a:r>
              <a:rPr lang="en-GB" dirty="0" err="1"/>
              <a:t>esauriente</a:t>
            </a:r>
            <a:r>
              <a:rPr lang="en-GB" dirty="0"/>
              <a:t> </a:t>
            </a:r>
            <a:r>
              <a:rPr lang="en-GB" dirty="0" err="1"/>
              <a:t>sugli</a:t>
            </a:r>
            <a:r>
              <a:rPr lang="en-GB" dirty="0"/>
              <a:t> </a:t>
            </a:r>
            <a:r>
              <a:rPr lang="en-GB" dirty="0" err="1"/>
              <a:t>obiettivi</a:t>
            </a:r>
            <a:r>
              <a:rPr lang="en-GB" dirty="0"/>
              <a:t> e le </a:t>
            </a:r>
            <a:r>
              <a:rPr lang="en-GB" dirty="0" err="1"/>
              <a:t>implicazioni</a:t>
            </a:r>
            <a:r>
              <a:rPr lang="en-GB" dirty="0"/>
              <a:t> </a:t>
            </a:r>
            <a:r>
              <a:rPr lang="en-GB" dirty="0" err="1"/>
              <a:t>dello</a:t>
            </a:r>
            <a:r>
              <a:rPr lang="en-GB" dirty="0"/>
              <a:t> studio</a:t>
            </a:r>
          </a:p>
          <a:p>
            <a:endParaRPr lang="en-GB" dirty="0"/>
          </a:p>
          <a:p>
            <a:endParaRPr lang="en-IT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3D422B4-1FC0-5144-9431-2A068C7950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T" dirty="0"/>
              <a:t>Il consenso informato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09639D8-3DEC-8340-8B0A-E88D3158D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8434" y="2457090"/>
            <a:ext cx="8230153" cy="3600000"/>
          </a:xfrm>
          <a:prstGeom prst="rect">
            <a:avLst/>
          </a:prstGeom>
        </p:spPr>
      </p:pic>
      <p:pic>
        <p:nvPicPr>
          <p:cNvPr id="3" name="IT_03">
            <a:hlinkClick r:id="" action="ppaction://media"/>
            <a:extLst>
              <a:ext uri="{FF2B5EF4-FFF2-40B4-BE49-F238E27FC236}">
                <a16:creationId xmlns:a16="http://schemas.microsoft.com/office/drawing/2014/main" id="{101D77FC-2546-459A-B1CA-9CCFEC40CC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4240" y="52374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8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52"/>
    </mc:Choice>
    <mc:Fallback xmlns="">
      <p:transition spd="slow" advTm="31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D350FC2B-2A7A-3E40-9931-E807E20364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err="1"/>
              <a:t>prelievo</a:t>
            </a:r>
            <a:r>
              <a:rPr lang="en-GB" dirty="0"/>
              <a:t> del </a:t>
            </a:r>
            <a:r>
              <a:rPr lang="en-GB" dirty="0" err="1"/>
              <a:t>sangue</a:t>
            </a:r>
            <a:endParaRPr lang="en-GB" dirty="0"/>
          </a:p>
          <a:p>
            <a:r>
              <a:rPr lang="en-GB" dirty="0" err="1"/>
              <a:t>raccolta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urine</a:t>
            </a:r>
          </a:p>
          <a:p>
            <a:r>
              <a:rPr lang="en-GB" dirty="0" err="1"/>
              <a:t>elettrocardiogramma</a:t>
            </a:r>
            <a:r>
              <a:rPr lang="en-GB" dirty="0"/>
              <a:t> </a:t>
            </a:r>
          </a:p>
          <a:p>
            <a:r>
              <a:rPr lang="en-GB" dirty="0" err="1"/>
              <a:t>misurazioni</a:t>
            </a:r>
            <a:r>
              <a:rPr lang="en-GB" dirty="0"/>
              <a:t> </a:t>
            </a:r>
            <a:r>
              <a:rPr lang="en-GB" dirty="0" err="1"/>
              <a:t>antropometriche</a:t>
            </a:r>
            <a:r>
              <a:rPr lang="en-GB" dirty="0"/>
              <a:t> (peso, </a:t>
            </a:r>
            <a:r>
              <a:rPr lang="en-GB" dirty="0" err="1"/>
              <a:t>altezza</a:t>
            </a:r>
            <a:r>
              <a:rPr lang="en-GB" dirty="0"/>
              <a:t>, </a:t>
            </a:r>
            <a:r>
              <a:rPr lang="en-GB" dirty="0" err="1"/>
              <a:t>rapporto</a:t>
            </a:r>
            <a:r>
              <a:rPr lang="en-GB" dirty="0"/>
              <a:t> vita-</a:t>
            </a:r>
            <a:r>
              <a:rPr lang="en-GB" dirty="0" err="1"/>
              <a:t>fianchi</a:t>
            </a:r>
            <a:r>
              <a:rPr lang="en-GB" dirty="0"/>
              <a:t>, </a:t>
            </a:r>
            <a:r>
              <a:rPr lang="en-GB" dirty="0" err="1"/>
              <a:t>massa</a:t>
            </a:r>
            <a:r>
              <a:rPr lang="en-GB" dirty="0"/>
              <a:t> </a:t>
            </a:r>
            <a:r>
              <a:rPr lang="en-GB" dirty="0" err="1"/>
              <a:t>corporea</a:t>
            </a:r>
            <a:r>
              <a:rPr lang="en-GB" dirty="0"/>
              <a:t>)</a:t>
            </a:r>
          </a:p>
          <a:p>
            <a:r>
              <a:rPr lang="en-GB" dirty="0" err="1"/>
              <a:t>misurazione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pressione</a:t>
            </a:r>
            <a:r>
              <a:rPr lang="en-GB" dirty="0"/>
              <a:t> arteriosa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IT" dirty="0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5702700B-D135-664D-AA75-A94BF4679C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IT" sz="4000" dirty="0"/>
              <a:t>Il programma di oggi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D06C7740-08F6-1A4E-9D8F-2B556916B5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analisi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sensibilità</a:t>
            </a:r>
            <a:r>
              <a:rPr lang="en-GB" dirty="0"/>
              <a:t> cutanea </a:t>
            </a:r>
            <a:r>
              <a:rPr lang="en-GB" dirty="0" err="1"/>
              <a:t>periferica</a:t>
            </a:r>
            <a:r>
              <a:rPr lang="en-GB" dirty="0"/>
              <a:t> e </a:t>
            </a:r>
            <a:r>
              <a:rPr lang="en-GB" dirty="0" err="1"/>
              <a:t>soglia</a:t>
            </a:r>
            <a:r>
              <a:rPr lang="en-GB" dirty="0"/>
              <a:t> del dolore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test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capacità</a:t>
            </a:r>
            <a:r>
              <a:rPr lang="en-GB" dirty="0"/>
              <a:t> </a:t>
            </a:r>
            <a:r>
              <a:rPr lang="en-GB" dirty="0" err="1"/>
              <a:t>olfattiva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rilevazione</a:t>
            </a:r>
            <a:r>
              <a:rPr lang="en-GB" dirty="0"/>
              <a:t> </a:t>
            </a:r>
            <a:r>
              <a:rPr lang="en-GB" dirty="0" err="1"/>
              <a:t>dell’attività</a:t>
            </a:r>
            <a:r>
              <a:rPr lang="en-GB" dirty="0"/>
              <a:t> </a:t>
            </a:r>
            <a:r>
              <a:rPr lang="en-GB" dirty="0" err="1"/>
              <a:t>fisica</a:t>
            </a:r>
            <a:r>
              <a:rPr lang="en-GB" dirty="0"/>
              <a:t> e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fasi</a:t>
            </a:r>
            <a:r>
              <a:rPr lang="en-GB" dirty="0"/>
              <a:t> di </a:t>
            </a:r>
            <a:r>
              <a:rPr lang="en-GB" dirty="0" err="1"/>
              <a:t>sonno</a:t>
            </a:r>
            <a:r>
              <a:rPr lang="en-GB" dirty="0"/>
              <a:t> (</a:t>
            </a:r>
            <a:r>
              <a:rPr lang="en-GB" dirty="0" err="1"/>
              <a:t>accelerometro</a:t>
            </a:r>
            <a:r>
              <a:rPr lang="en-GB" dirty="0"/>
              <a:t> da </a:t>
            </a:r>
            <a:r>
              <a:rPr lang="en-GB" dirty="0" err="1"/>
              <a:t>polso</a:t>
            </a:r>
            <a:r>
              <a:rPr lang="en-GB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Intervista</a:t>
            </a:r>
            <a:r>
              <a:rPr lang="en-GB" dirty="0"/>
              <a:t> e </a:t>
            </a:r>
            <a:r>
              <a:rPr lang="en-GB" dirty="0" err="1"/>
              <a:t>questionari</a:t>
            </a:r>
            <a:r>
              <a:rPr lang="en-GB" dirty="0"/>
              <a:t> </a:t>
            </a:r>
            <a:r>
              <a:rPr lang="en-GB" dirty="0" err="1"/>
              <a:t>generali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salute, </a:t>
            </a:r>
            <a:r>
              <a:rPr lang="en-GB" dirty="0" err="1"/>
              <a:t>abitudini</a:t>
            </a:r>
            <a:r>
              <a:rPr lang="en-GB" dirty="0"/>
              <a:t> di vita e </a:t>
            </a:r>
            <a:r>
              <a:rPr lang="en-GB" dirty="0" err="1"/>
              <a:t>storia</a:t>
            </a:r>
            <a:r>
              <a:rPr lang="en-GB" dirty="0"/>
              <a:t> medica</a:t>
            </a:r>
          </a:p>
          <a:p>
            <a:pPr>
              <a:buFont typeface="Arial" panose="020B0604020202020204" pitchFamily="34" charset="0"/>
              <a:buChar char="•"/>
            </a:pP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96129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001"/>
    </mc:Choice>
    <mc:Fallback xmlns="">
      <p:transition spd="slow" advTm="7900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2BA1DB-698F-704C-AA78-363C4B0F32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Perchè</a:t>
            </a:r>
            <a:r>
              <a:rPr lang="en-GB" dirty="0"/>
              <a:t> un follow-up?</a:t>
            </a:r>
          </a:p>
          <a:p>
            <a:endParaRPr lang="en-GB" dirty="0"/>
          </a:p>
          <a:p>
            <a:endParaRPr lang="en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241E571-6BEF-8C46-9DE8-83F49BEFA4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3289" y="2015383"/>
            <a:ext cx="3885421" cy="4062031"/>
          </a:xfrm>
          <a:prstGeom prst="rect">
            <a:avLst/>
          </a:prstGeom>
        </p:spPr>
      </p:pic>
      <p:pic>
        <p:nvPicPr>
          <p:cNvPr id="2" name="IT_05">
            <a:hlinkClick r:id="" action="ppaction://media"/>
            <a:extLst>
              <a:ext uri="{FF2B5EF4-FFF2-40B4-BE49-F238E27FC236}">
                <a16:creationId xmlns:a16="http://schemas.microsoft.com/office/drawing/2014/main" id="{A3E3971B-DB49-49FB-8BD8-A1885A8555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5840" y="53390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0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267"/>
    </mc:Choice>
    <mc:Fallback xmlns="">
      <p:transition spd="slow" advTm="47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8A62AF2-E503-1E41-ADF1-8783B635D1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 </a:t>
            </a:r>
            <a:r>
              <a:rPr lang="en-GB" dirty="0" err="1"/>
              <a:t>tue</a:t>
            </a:r>
            <a:r>
              <a:rPr lang="en-GB" dirty="0"/>
              <a:t> </a:t>
            </a:r>
            <a:r>
              <a:rPr lang="en-GB" dirty="0" err="1"/>
              <a:t>informazioni</a:t>
            </a:r>
            <a:r>
              <a:rPr lang="en-GB" dirty="0"/>
              <a:t> e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tuoi</a:t>
            </a:r>
            <a:r>
              <a:rPr lang="en-GB" dirty="0"/>
              <a:t> </a:t>
            </a:r>
            <a:r>
              <a:rPr lang="en-GB" dirty="0" err="1"/>
              <a:t>campioni</a:t>
            </a:r>
            <a:r>
              <a:rPr lang="en-GB" dirty="0"/>
              <a:t>: </a:t>
            </a:r>
            <a:r>
              <a:rPr lang="en-GB" dirty="0" err="1"/>
              <a:t>informazioni</a:t>
            </a:r>
            <a:r>
              <a:rPr lang="en-GB" dirty="0"/>
              <a:t> </a:t>
            </a:r>
            <a:r>
              <a:rPr lang="en-GB" dirty="0" err="1"/>
              <a:t>importanti</a:t>
            </a:r>
            <a:r>
              <a:rPr lang="en-GB" dirty="0"/>
              <a:t> </a:t>
            </a:r>
            <a:r>
              <a:rPr lang="en-GB" dirty="0" err="1"/>
              <a:t>nel</a:t>
            </a:r>
            <a:r>
              <a:rPr lang="en-GB" dirty="0"/>
              <a:t> tempo</a:t>
            </a:r>
          </a:p>
          <a:p>
            <a:endParaRPr lang="en-GB" dirty="0"/>
          </a:p>
          <a:p>
            <a:endParaRPr lang="en-IT" dirty="0"/>
          </a:p>
        </p:txBody>
      </p:sp>
      <p:graphicFrame>
        <p:nvGraphicFramePr>
          <p:cNvPr id="39" name="Content Placeholder 3">
            <a:extLst>
              <a:ext uri="{FF2B5EF4-FFF2-40B4-BE49-F238E27FC236}">
                <a16:creationId xmlns:a16="http://schemas.microsoft.com/office/drawing/2014/main" id="{E5CB47D3-3345-3C4D-81E4-B267C7696DD5}"/>
              </a:ext>
            </a:extLst>
          </p:cNvPr>
          <p:cNvGraphicFramePr>
            <a:graphicFrameLocks noGrp="1"/>
          </p:cNvGraphicFramePr>
          <p:nvPr>
            <p:ph type="pic" sz="quarter" idx="4294967295"/>
            <p:extLst>
              <p:ext uri="{D42A27DB-BD31-4B8C-83A1-F6EECF244321}">
                <p14:modId xmlns:p14="http://schemas.microsoft.com/office/powerpoint/2010/main" val="3460557044"/>
              </p:ext>
            </p:extLst>
          </p:nvPr>
        </p:nvGraphicFramePr>
        <p:xfrm>
          <a:off x="433990" y="1636526"/>
          <a:ext cx="11322050" cy="448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IT_06">
            <a:hlinkClick r:id="" action="ppaction://media"/>
            <a:extLst>
              <a:ext uri="{FF2B5EF4-FFF2-40B4-BE49-F238E27FC236}">
                <a16:creationId xmlns:a16="http://schemas.microsoft.com/office/drawing/2014/main" id="{825B7E16-CA39-4E3F-B68E-7428EA0542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51240" y="531876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22"/>
    </mc:Choice>
    <mc:Fallback xmlns="">
      <p:transition spd="slow" advTm="27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857D1AD-EF22-7A47-9722-89F9BC9F97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IT" dirty="0"/>
              <a:t>I dati per la ricerca in Chris derivano da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612EDE-3F69-8B4F-ACD0-B193E38E784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0963396"/>
              </p:ext>
            </p:extLst>
          </p:nvPr>
        </p:nvGraphicFramePr>
        <p:xfrm>
          <a:off x="0" y="0"/>
          <a:ext cx="0" cy="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DF00D54-B5F2-1242-B5F0-BB69EED4E4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002755"/>
              </p:ext>
            </p:extLst>
          </p:nvPr>
        </p:nvGraphicFramePr>
        <p:xfrm>
          <a:off x="837215" y="162439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1D71E0CF-0509-BA43-A1AB-C485C52334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75408" y="1624391"/>
            <a:ext cx="900000" cy="900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D68F149-10D2-914B-9A55-7A818C545C0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75408" y="2776936"/>
            <a:ext cx="900000" cy="900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F4ACC18-B8F1-864A-94E9-389F5F42E89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75408" y="3938625"/>
            <a:ext cx="900000" cy="900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066ECEC4-6715-2C49-9D0B-9B728830B1C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75408" y="5075729"/>
            <a:ext cx="900000" cy="900000"/>
          </a:xfrm>
          <a:prstGeom prst="rect">
            <a:avLst/>
          </a:prstGeom>
        </p:spPr>
      </p:pic>
      <p:pic>
        <p:nvPicPr>
          <p:cNvPr id="5" name="IT_07a">
            <a:hlinkClick r:id="" action="ppaction://media"/>
            <a:extLst>
              <a:ext uri="{FF2B5EF4-FFF2-40B4-BE49-F238E27FC236}">
                <a16:creationId xmlns:a16="http://schemas.microsoft.com/office/drawing/2014/main" id="{0B64F5B0-9E66-45C5-8D96-740303F2C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417233" y="537332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9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61"/>
    </mc:Choice>
    <mc:Fallback xmlns="">
      <p:transition spd="slow" advTm="34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F90689-94DA-9044-98D0-81B0F18A9D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Consenso</a:t>
            </a:r>
            <a:r>
              <a:rPr lang="en-GB" dirty="0"/>
              <a:t> ad </a:t>
            </a:r>
            <a:r>
              <a:rPr lang="en-GB" dirty="0" err="1"/>
              <a:t>accedere</a:t>
            </a:r>
            <a:r>
              <a:rPr lang="en-GB" dirty="0"/>
              <a:t> ai </a:t>
            </a:r>
            <a:r>
              <a:rPr lang="en-GB" dirty="0" err="1"/>
              <a:t>dati</a:t>
            </a:r>
            <a:r>
              <a:rPr lang="en-GB" dirty="0"/>
              <a:t> </a:t>
            </a:r>
            <a:r>
              <a:rPr lang="en-GB" dirty="0" err="1"/>
              <a:t>sanitari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dell’osservatorio</a:t>
            </a:r>
            <a:r>
              <a:rPr lang="en-GB" dirty="0"/>
              <a:t> </a:t>
            </a:r>
            <a:r>
              <a:rPr lang="en-GB" dirty="0" err="1"/>
              <a:t>sulla</a:t>
            </a:r>
            <a:r>
              <a:rPr lang="en-GB" dirty="0"/>
              <a:t> salute</a:t>
            </a:r>
            <a:endParaRPr lang="en-IT" dirty="0"/>
          </a:p>
        </p:txBody>
      </p:sp>
      <p:pic>
        <p:nvPicPr>
          <p:cNvPr id="5" name="Content Placeholder 4" descr="Head with gears">
            <a:extLst>
              <a:ext uri="{FF2B5EF4-FFF2-40B4-BE49-F238E27FC236}">
                <a16:creationId xmlns:a16="http://schemas.microsoft.com/office/drawing/2014/main" id="{FB0CEFB4-7459-4DFF-B2A7-FD167206450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7600" y="115888"/>
            <a:ext cx="914400" cy="9144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F2AC22-97EB-4E80-84B8-0DA11097F146}"/>
              </a:ext>
            </a:extLst>
          </p:cNvPr>
          <p:cNvSpPr/>
          <p:nvPr/>
        </p:nvSpPr>
        <p:spPr>
          <a:xfrm>
            <a:off x="2451009" y="3091053"/>
            <a:ext cx="1398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/>
              <a:t>Dati</a:t>
            </a:r>
            <a:r>
              <a:rPr lang="de-DE" b="1" dirty="0"/>
              <a:t> </a:t>
            </a:r>
            <a:r>
              <a:rPr lang="de-DE" b="1" dirty="0" err="1"/>
              <a:t>sanitari</a:t>
            </a:r>
            <a:r>
              <a:rPr lang="de-DE" b="1" dirty="0"/>
              <a:t> 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B6ECC2-067B-4F43-B827-D4B8DABF4AE4}"/>
              </a:ext>
            </a:extLst>
          </p:cNvPr>
          <p:cNvSpPr/>
          <p:nvPr/>
        </p:nvSpPr>
        <p:spPr>
          <a:xfrm>
            <a:off x="7886524" y="2198501"/>
            <a:ext cx="331057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/>
              <a:t>Autorizzando lo studio CHRIS ad accedere a questi dati, Lei fornisce preziose informazioni su come la Sua salute cambia nel tempo.</a:t>
            </a:r>
            <a:endParaRPr lang="en-US" sz="16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540493F-2C4B-4500-802D-F9355546DBE4}"/>
              </a:ext>
            </a:extLst>
          </p:cNvPr>
          <p:cNvSpPr/>
          <p:nvPr/>
        </p:nvSpPr>
        <p:spPr>
          <a:xfrm>
            <a:off x="2451009" y="3460385"/>
            <a:ext cx="26222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600" dirty="0"/>
              <a:t>Può concedere l’accesso  tramite il consenso informato, modificabile in </a:t>
            </a:r>
            <a:r>
              <a:rPr lang="it-IT" sz="1600" dirty="0" err="1"/>
              <a:t>MyCHRIS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C7371A-2175-544D-AAC0-61E38589AB3E}"/>
              </a:ext>
            </a:extLst>
          </p:cNvPr>
          <p:cNvSpPr txBox="1"/>
          <p:nvPr/>
        </p:nvSpPr>
        <p:spPr>
          <a:xfrm>
            <a:off x="7808812" y="4217657"/>
            <a:ext cx="34853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Con il suo consenso potremo accedere solo a dati analoghi a quelli raccolti con lo studio CHRIS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Per poter accedere ad altri dati le chiederemo sempre un extra consenso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0C34A7F-2426-BB4D-B4A2-59A9406F7E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481" y="3000794"/>
            <a:ext cx="1620000" cy="162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ABB882E-AE19-7A4F-9767-27E76CD0AB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3996" y="2195719"/>
            <a:ext cx="1080000" cy="1080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6618494-F8E9-0742-A7D5-D0CA3B79E3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3996" y="4302120"/>
            <a:ext cx="1080000" cy="1080000"/>
          </a:xfrm>
          <a:prstGeom prst="rect">
            <a:avLst/>
          </a:prstGeom>
        </p:spPr>
      </p:pic>
      <p:cxnSp>
        <p:nvCxnSpPr>
          <p:cNvPr id="16" name="Connettore 4 15">
            <a:extLst>
              <a:ext uri="{FF2B5EF4-FFF2-40B4-BE49-F238E27FC236}">
                <a16:creationId xmlns:a16="http://schemas.microsoft.com/office/drawing/2014/main" id="{FA475EDF-0BF3-184C-A4BA-DBA3B774E0BE}"/>
              </a:ext>
            </a:extLst>
          </p:cNvPr>
          <p:cNvCxnSpPr>
            <a:cxnSpLocks/>
          </p:cNvCxnSpPr>
          <p:nvPr/>
        </p:nvCxnSpPr>
        <p:spPr>
          <a:xfrm flipV="1">
            <a:off x="4913115" y="2690146"/>
            <a:ext cx="1538572" cy="1049750"/>
          </a:xfrm>
          <a:prstGeom prst="bentConnector3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4 20">
            <a:extLst>
              <a:ext uri="{FF2B5EF4-FFF2-40B4-BE49-F238E27FC236}">
                <a16:creationId xmlns:a16="http://schemas.microsoft.com/office/drawing/2014/main" id="{4B7019AA-808D-024A-BDB8-9481A00329CC}"/>
              </a:ext>
            </a:extLst>
          </p:cNvPr>
          <p:cNvCxnSpPr>
            <a:cxnSpLocks/>
          </p:cNvCxnSpPr>
          <p:nvPr/>
        </p:nvCxnSpPr>
        <p:spPr>
          <a:xfrm>
            <a:off x="4913115" y="3739896"/>
            <a:ext cx="1538572" cy="1113314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T_08">
            <a:hlinkClick r:id="" action="ppaction://media"/>
            <a:extLst>
              <a:ext uri="{FF2B5EF4-FFF2-40B4-BE49-F238E27FC236}">
                <a16:creationId xmlns:a16="http://schemas.microsoft.com/office/drawing/2014/main" id="{BAA20DEE-CC1D-43D8-ACCA-D68E213D1A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82400" y="53692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2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93"/>
    </mc:Choice>
    <mc:Fallback xmlns="">
      <p:transition spd="slow" advTm="38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B28D07-3E70-4121-BCF3-FE54B3FC352E}"/>
              </a:ext>
            </a:extLst>
          </p:cNvPr>
          <p:cNvSpPr txBox="1"/>
          <p:nvPr/>
        </p:nvSpPr>
        <p:spPr>
          <a:xfrm>
            <a:off x="2200788" y="1636973"/>
            <a:ext cx="2732953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400" b="1" dirty="0"/>
              <a:t>1.</a:t>
            </a:r>
          </a:p>
          <a:p>
            <a:r>
              <a:rPr lang="it-IT" sz="1400" dirty="0"/>
              <a:t>I campioni biologici (sangue, urina) vengono inviati alle biobanche CHRIS negli ospedali </a:t>
            </a:r>
          </a:p>
          <a:p>
            <a:r>
              <a:rPr lang="it-IT" sz="1400" dirty="0"/>
              <a:t>di Merano e Bolzano: </a:t>
            </a:r>
          </a:p>
          <a:p>
            <a:r>
              <a:rPr lang="it-IT" sz="1400" dirty="0"/>
              <a:t>verranno conservati per 30 anni.</a:t>
            </a:r>
            <a:endParaRPr lang="en-US" sz="1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71AF0-C6BD-4982-902F-4DF8DCE3B58F}"/>
              </a:ext>
            </a:extLst>
          </p:cNvPr>
          <p:cNvSpPr txBox="1"/>
          <p:nvPr/>
        </p:nvSpPr>
        <p:spPr>
          <a:xfrm>
            <a:off x="7891952" y="2873815"/>
            <a:ext cx="287001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400" b="1" dirty="0"/>
              <a:t>2. </a:t>
            </a:r>
          </a:p>
          <a:p>
            <a:r>
              <a:rPr lang="it-IT" sz="1400" dirty="0"/>
              <a:t>I dati derivati da interviste e questionari vengono utilizzati per la ricerca  in ambito cardiovascolare, neurologico, metabolico e oncologico.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DDF47E-3F0E-4F18-89DE-13BF60F6637E}"/>
              </a:ext>
            </a:extLst>
          </p:cNvPr>
          <p:cNvSpPr txBox="1"/>
          <p:nvPr/>
        </p:nvSpPr>
        <p:spPr>
          <a:xfrm>
            <a:off x="3538403" y="4646494"/>
            <a:ext cx="3675197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400" b="1" dirty="0"/>
              <a:t>3. </a:t>
            </a:r>
          </a:p>
          <a:p>
            <a:r>
              <a:rPr lang="it-IT" sz="1400" dirty="0"/>
              <a:t>I risultati di esami clinicamente rilevanti (ad esempio analisi del sangue e delle urine, ECG) sono usati per ricerca e una copia rimane in cartella clinica presso l’ospedale per un uso clinico.</a:t>
            </a:r>
            <a:endParaRPr lang="en-US" sz="10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90576AF-15E9-FD44-933E-19F124744D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Conservazione</a:t>
            </a:r>
            <a:r>
              <a:rPr lang="en-GB" dirty="0"/>
              <a:t> di </a:t>
            </a:r>
            <a:r>
              <a:rPr lang="en-GB" dirty="0" err="1"/>
              <a:t>dati</a:t>
            </a:r>
            <a:r>
              <a:rPr lang="en-GB" dirty="0"/>
              <a:t> e </a:t>
            </a:r>
            <a:r>
              <a:rPr lang="en-GB" dirty="0" err="1"/>
              <a:t>campioni</a:t>
            </a:r>
            <a:endParaRPr lang="en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178CA31-30AC-774F-9C40-F9370A27B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253" y="1681748"/>
            <a:ext cx="1080000" cy="108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FED77E5-4E93-8340-A77F-627469E03D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952" y="1527899"/>
            <a:ext cx="1080000" cy="108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9E31902-C966-2D4B-8DA2-8DD6CED5D7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0788" y="4520601"/>
            <a:ext cx="1080000" cy="1080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D36AE1C-EDC0-7245-80C6-61EA0A0F0B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173" y="4520601"/>
            <a:ext cx="1080000" cy="1080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61C4C84-3DC1-C84C-B147-88992A1A98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51212" y="1547097"/>
            <a:ext cx="1080000" cy="1080000"/>
          </a:xfrm>
          <a:prstGeom prst="rect">
            <a:avLst/>
          </a:prstGeom>
        </p:spPr>
      </p:pic>
      <p:cxnSp>
        <p:nvCxnSpPr>
          <p:cNvPr id="26" name="Connettore 4 15">
            <a:extLst>
              <a:ext uri="{FF2B5EF4-FFF2-40B4-BE49-F238E27FC236}">
                <a16:creationId xmlns:a16="http://schemas.microsoft.com/office/drawing/2014/main" id="{E5EC8626-D825-4F58-B23F-1C332FEF1D60}"/>
              </a:ext>
            </a:extLst>
          </p:cNvPr>
          <p:cNvCxnSpPr>
            <a:cxnSpLocks/>
          </p:cNvCxnSpPr>
          <p:nvPr/>
        </p:nvCxnSpPr>
        <p:spPr>
          <a:xfrm>
            <a:off x="5539121" y="2380379"/>
            <a:ext cx="1873571" cy="89339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4 15">
            <a:extLst>
              <a:ext uri="{FF2B5EF4-FFF2-40B4-BE49-F238E27FC236}">
                <a16:creationId xmlns:a16="http://schemas.microsoft.com/office/drawing/2014/main" id="{10179D5D-309B-4018-B074-18DEE87CB4F6}"/>
              </a:ext>
            </a:extLst>
          </p:cNvPr>
          <p:cNvCxnSpPr>
            <a:cxnSpLocks/>
          </p:cNvCxnSpPr>
          <p:nvPr/>
        </p:nvCxnSpPr>
        <p:spPr>
          <a:xfrm flipH="1">
            <a:off x="7732889" y="4520601"/>
            <a:ext cx="1501422" cy="8095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T_09">
            <a:hlinkClick r:id="" action="ppaction://media"/>
            <a:extLst>
              <a:ext uri="{FF2B5EF4-FFF2-40B4-BE49-F238E27FC236}">
                <a16:creationId xmlns:a16="http://schemas.microsoft.com/office/drawing/2014/main" id="{FBBECC82-216C-408F-834F-F237D278A7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90960" y="544820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8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71"/>
    </mc:Choice>
    <mc:Fallback xmlns="">
      <p:transition spd="slow" advTm="29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HRIS-thema">
  <a:themeElements>
    <a:clrScheme name="CHRIS thema">
      <a:dk1>
        <a:srgbClr val="404548"/>
      </a:dk1>
      <a:lt1>
        <a:srgbClr val="FFFFFF"/>
      </a:lt1>
      <a:dk2>
        <a:srgbClr val="004F51"/>
      </a:dk2>
      <a:lt2>
        <a:srgbClr val="CCDCDC"/>
      </a:lt2>
      <a:accent1>
        <a:srgbClr val="08999E"/>
      </a:accent1>
      <a:accent2>
        <a:srgbClr val="6BC2C5"/>
      </a:accent2>
      <a:accent3>
        <a:srgbClr val="DE1A11"/>
      </a:accent3>
      <a:accent4>
        <a:srgbClr val="404548"/>
      </a:accent4>
      <a:accent5>
        <a:srgbClr val="009B9D"/>
      </a:accent5>
      <a:accent6>
        <a:srgbClr val="A2D0F1"/>
      </a:accent6>
      <a:hlink>
        <a:srgbClr val="08999D"/>
      </a:hlink>
      <a:folHlink>
        <a:srgbClr val="004F5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IS-thema" id="{EFDE6752-126D-F146-A262-380237B78D45}" vid="{446406E9-0AF2-3B45-B43B-99B9B68C62CC}"/>
    </a:ext>
  </a:extLst>
</a:theme>
</file>

<file path=ppt/theme/theme2.xml><?xml version="1.0" encoding="utf-8"?>
<a:theme xmlns:a="http://schemas.openxmlformats.org/drawingml/2006/main" name="Image Covers">
  <a:themeElements>
    <a:clrScheme name="CHRIS thema">
      <a:dk1>
        <a:srgbClr val="404548"/>
      </a:dk1>
      <a:lt1>
        <a:srgbClr val="FFFFFF"/>
      </a:lt1>
      <a:dk2>
        <a:srgbClr val="004F51"/>
      </a:dk2>
      <a:lt2>
        <a:srgbClr val="CCDCDC"/>
      </a:lt2>
      <a:accent1>
        <a:srgbClr val="08999E"/>
      </a:accent1>
      <a:accent2>
        <a:srgbClr val="6BC2C5"/>
      </a:accent2>
      <a:accent3>
        <a:srgbClr val="DE1A11"/>
      </a:accent3>
      <a:accent4>
        <a:srgbClr val="404548"/>
      </a:accent4>
      <a:accent5>
        <a:srgbClr val="009B9D"/>
      </a:accent5>
      <a:accent6>
        <a:srgbClr val="A2D0F1"/>
      </a:accent6>
      <a:hlink>
        <a:srgbClr val="08999D"/>
      </a:hlink>
      <a:folHlink>
        <a:srgbClr val="004F5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IS-Presentation_3" id="{9CDE9FB7-5610-1F47-93AC-366A2B2EE615}" vid="{654CD2E6-5F4F-514C-BE4D-B927A2FA8D13}"/>
    </a:ext>
  </a:extLst>
</a:theme>
</file>

<file path=ppt/theme/theme3.xml><?xml version="1.0" encoding="utf-8"?>
<a:theme xmlns:a="http://schemas.openxmlformats.org/drawingml/2006/main" name="Chapters title">
  <a:themeElements>
    <a:clrScheme name="CHRIS thema">
      <a:dk1>
        <a:srgbClr val="404548"/>
      </a:dk1>
      <a:lt1>
        <a:srgbClr val="FFFFFF"/>
      </a:lt1>
      <a:dk2>
        <a:srgbClr val="004F51"/>
      </a:dk2>
      <a:lt2>
        <a:srgbClr val="CCDCDC"/>
      </a:lt2>
      <a:accent1>
        <a:srgbClr val="08999E"/>
      </a:accent1>
      <a:accent2>
        <a:srgbClr val="6BC2C5"/>
      </a:accent2>
      <a:accent3>
        <a:srgbClr val="DE1A11"/>
      </a:accent3>
      <a:accent4>
        <a:srgbClr val="404548"/>
      </a:accent4>
      <a:accent5>
        <a:srgbClr val="009B9D"/>
      </a:accent5>
      <a:accent6>
        <a:srgbClr val="A2D0F1"/>
      </a:accent6>
      <a:hlink>
        <a:srgbClr val="08999D"/>
      </a:hlink>
      <a:folHlink>
        <a:srgbClr val="004F5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IS-Presentation_3" id="{9CDE9FB7-5610-1F47-93AC-366A2B2EE615}" vid="{2F80A75E-9B82-174D-97E0-F71C601BBF6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8B62DA44-8116-CA4E-ADC7-7E37FE8A83C1}">
  <we:reference id="wa104381063" version="1.0.0.1" store="en-U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3D2C7E88-5634-A940-905D-617D6BE11716}">
  <we:reference id="wa104380510" version="1.0.0.3" store="en-US" storeType="OMEX"/>
  <we:alternateReferences>
    <we:reference id="wa104380510" version="1.0.0.3" store="WA104380510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0817DDBF954549B10AAE3B6B4A26F4" ma:contentTypeVersion="2" ma:contentTypeDescription="Create a new document." ma:contentTypeScope="" ma:versionID="3a09506fb440a6be15c25aa1b94482fe">
  <xsd:schema xmlns:xsd="http://www.w3.org/2001/XMLSchema" xmlns:xs="http://www.w3.org/2001/XMLSchema" xmlns:p="http://schemas.microsoft.com/office/2006/metadata/properties" xmlns:ns2="d0860bb8-dcda-42d7-ab67-c970fd1700f5" targetNamespace="http://schemas.microsoft.com/office/2006/metadata/properties" ma:root="true" ma:fieldsID="486c40e85d9960c7dc573de953be74f2" ns2:_="">
    <xsd:import namespace="d0860bb8-dcda-42d7-ab67-c970fd1700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860bb8-dcda-42d7-ab67-c970fd1700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B37670-FA16-4F0A-84F1-A345937E93A4}">
  <ds:schemaRefs>
    <ds:schemaRef ds:uri="d0860bb8-dcda-42d7-ab67-c970fd1700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655E6BD-9CA2-4E96-BC01-47C139E8D3E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CF3B965-A980-46DB-A1B4-A7A085A377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1873</Words>
  <Application>Microsoft Office PowerPoint</Application>
  <PresentationFormat>Widescreen</PresentationFormat>
  <Paragraphs>301</Paragraphs>
  <Slides>25</Slides>
  <Notes>25</Notes>
  <HiddenSlides>0</HiddenSlides>
  <MMClips>24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CHRIS-thema</vt:lpstr>
      <vt:lpstr>Image Covers</vt:lpstr>
      <vt:lpstr>Chapters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Diritti del partecipante secondo la normativa europea (GDPR 2016)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Riepilogo:  restituzione dei risultati genetici solo in casi inattesi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</dc:title>
  <dc:creator>Mascalzoni Deborah</dc:creator>
  <cp:lastModifiedBy>Biasiotto Roberta</cp:lastModifiedBy>
  <cp:revision>56</cp:revision>
  <dcterms:created xsi:type="dcterms:W3CDTF">2019-10-21T15:03:03Z</dcterms:created>
  <dcterms:modified xsi:type="dcterms:W3CDTF">2022-02-08T12:42:05Z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0x010100380817DDBF954549B10AAE3B6B4A26F4</vt:lpwstr>
  </property>
</Properties>
</file>